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5343" autoAdjust="0"/>
  </p:normalViewPr>
  <p:slideViewPr>
    <p:cSldViewPr snapToGrid="0">
      <p:cViewPr varScale="1">
        <p:scale>
          <a:sx n="93" d="100"/>
          <a:sy n="93" d="100"/>
        </p:scale>
        <p:origin x="12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F5C456-0D4A-443D-AE58-7E83638B394C}" type="datetimeFigureOut">
              <a:rPr lang="nl-NL" smtClean="0"/>
              <a:t>26-5-2021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232516-4F77-40C8-BEE2-D4A7DE8ED0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8603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458AED-271A-4DAB-A168-E165F3855F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B44622F-BC10-4F40-96EA-3F5CD9D030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8B3A522-D9E6-4F45-95BD-32A616A49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CF81A-AC09-4797-AA01-1E49FD4D7EA6}" type="datetimeFigureOut">
              <a:rPr lang="nl-NL" smtClean="0"/>
              <a:t>26-5-2021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C805F0A-4AC5-47E1-B545-03AEDE2C5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C416E54-B643-49DD-BB5F-926D0B32E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01828-E8FD-40B0-B9C5-1DB90D0D06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4069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49E6EB-97D4-43D3-A304-2D0E4DA34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307E2E2-575F-4231-93FE-B0C1BA7874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B9D7E47-9968-4B78-B729-B07710AE0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CF81A-AC09-4797-AA01-1E49FD4D7EA6}" type="datetimeFigureOut">
              <a:rPr lang="nl-NL" smtClean="0"/>
              <a:t>26-5-2021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C77BEDC-17D6-4EF7-B960-72CD04CE3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AB4BA0C-010F-423F-A6B2-4BE70DAF1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01828-E8FD-40B0-B9C5-1DB90D0D06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32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98F3C80-5796-446E-9881-1210137A66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0E4B5CA-3716-421F-8F72-3F77ADC255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90CB7BD-6C2C-459B-B73B-13E191492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CF81A-AC09-4797-AA01-1E49FD4D7EA6}" type="datetimeFigureOut">
              <a:rPr lang="nl-NL" smtClean="0"/>
              <a:t>26-5-2021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E6D7F63-996E-40B4-8E83-E69C4F521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715C94-CD93-4F7F-B8DD-A0C10B6B9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01828-E8FD-40B0-B9C5-1DB90D0D06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2328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DA4E7C-F8C5-4225-88BB-AC0977C0A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C9ECBF6-0F3E-4A8F-8EDF-B333F4D78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2150E30-B320-4CC1-BFDB-4984708E1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CF81A-AC09-4797-AA01-1E49FD4D7EA6}" type="datetimeFigureOut">
              <a:rPr lang="nl-NL" smtClean="0"/>
              <a:t>26-5-2021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496D1A-C3F7-4EDD-8BA4-ABAA0FD8A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BD1A10A-1E40-4652-AFF3-2D83346BA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01828-E8FD-40B0-B9C5-1DB90D0D06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27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109AAF-2EA1-4530-9420-C20533CFE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88B76E5-D7DA-4C19-9DB1-7EDA213E7D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3315AF8-A945-4ACF-AC38-5CC5CA99D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CF81A-AC09-4797-AA01-1E49FD4D7EA6}" type="datetimeFigureOut">
              <a:rPr lang="nl-NL" smtClean="0"/>
              <a:t>26-5-2021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1B5A11E-38E2-4EE4-BC7B-916047D72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A137B9D-79C7-437F-A0CD-1BF237324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01828-E8FD-40B0-B9C5-1DB90D0D06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0368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6DE035-378B-41DC-B5BA-4FFE2EF73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A8DC7D3-C832-4AA1-A7A4-CC30F419F4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CEB8A98-81DA-4D76-BEF7-ADDA9AA1BF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C5FCA91-07CD-438D-BE27-818471D18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CF81A-AC09-4797-AA01-1E49FD4D7EA6}" type="datetimeFigureOut">
              <a:rPr lang="nl-NL" smtClean="0"/>
              <a:t>26-5-2021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92239E7-43CA-4327-872F-D10B0F37B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E46FD54-B3B7-4C6C-AF92-E3C2CE340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01828-E8FD-40B0-B9C5-1DB90D0D06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4598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7B5CF9-044C-4765-A620-40F0B6425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65C7B1B-A36C-4FD1-99E5-96A7BCD2A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8F9147A-9871-4663-8864-86ABB6F818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08BCBA0-2964-475B-BDD5-EA2188A5C2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D84D107-64D0-46BD-AFFF-E9384B623C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06FB4BF-1D47-489E-902B-2652462D0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CF81A-AC09-4797-AA01-1E49FD4D7EA6}" type="datetimeFigureOut">
              <a:rPr lang="nl-NL" smtClean="0"/>
              <a:t>26-5-2021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43D56E5-DF58-42A1-B0F3-604F15C5B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8F2BE30-E4F7-435C-A5DF-7DA7E27F2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01828-E8FD-40B0-B9C5-1DB90D0D06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8905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3CA555-AF9F-412D-B078-F534C2E87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86A6A78-2DD4-4F41-B210-6041227C9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CF81A-AC09-4797-AA01-1E49FD4D7EA6}" type="datetimeFigureOut">
              <a:rPr lang="nl-NL" smtClean="0"/>
              <a:t>26-5-2021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4C25096-F4F0-4B88-A243-E2AB97629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2DC2337-9DFD-4382-8CA4-0976C4732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01828-E8FD-40B0-B9C5-1DB90D0D06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1039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58CF5BB-7A3C-48BF-92FD-E17B07C34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CF81A-AC09-4797-AA01-1E49FD4D7EA6}" type="datetimeFigureOut">
              <a:rPr lang="nl-NL" smtClean="0"/>
              <a:t>26-5-2021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524D85E-C020-40D2-9C2C-B1CCC4876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F2DBFFF-B384-47EF-8DFE-2387702F8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01828-E8FD-40B0-B9C5-1DB90D0D06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8199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858FCE-D2DC-413A-8D70-6D718604D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A4BB46-43E1-4E0D-BF10-E39ED336E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58A9269-479F-47A7-8BC4-D45498AE90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5CA63AA-5DDD-44E8-8E4E-8441B758E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CF81A-AC09-4797-AA01-1E49FD4D7EA6}" type="datetimeFigureOut">
              <a:rPr lang="nl-NL" smtClean="0"/>
              <a:t>26-5-2021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B3EABA9-2730-468B-A4C1-4153565D5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34E3F8C-56B5-46EB-83EF-6F3F5FA4A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01828-E8FD-40B0-B9C5-1DB90D0D06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2185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0953DF-5CE0-42EA-B075-4CAC0DEF8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05933F4-76D7-494F-8667-D7A8EEF7FB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8108A69-2460-4EE6-8960-89E9FF5AD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2BF0877-E698-4B13-B478-E22B43659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CF81A-AC09-4797-AA01-1E49FD4D7EA6}" type="datetimeFigureOut">
              <a:rPr lang="nl-NL" smtClean="0"/>
              <a:t>26-5-2021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52899C6-D664-4E24-A7ED-364E5F433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A034958-0AD1-4B4E-8AF7-DD71D997C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01828-E8FD-40B0-B9C5-1DB90D0D06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0049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0A322E3-5C7D-41C3-8D87-CAF0307D7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27172C-A8D0-4E10-B725-526A3BDC3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FC2320C-AD03-4DCA-8D49-58C8DE9182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CF81A-AC09-4797-AA01-1E49FD4D7EA6}" type="datetimeFigureOut">
              <a:rPr lang="nl-NL" smtClean="0"/>
              <a:t>26-5-2021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5A7A02-DA41-4A5D-9E57-455EBA6EF6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A661206-23CF-46EC-AFD1-8D55AE7E07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01828-E8FD-40B0-B9C5-1DB90D0D06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4772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maps/dir/Schimmelpenninckstraat,+Amersfoort/52.1657239,5.379954/De+Schans/Malesluispad,+Hoogland/Coelhorsterweg,+Hoogland/52.1815444,5.3695289/@52.1593076,5.3781843,16z/data=!4m33!4m32!1m10!1m1!1s0x47c646a28f39672f:0x3d33b562d3ba1227!2m2!1d5.3868575!2d52.1604146!3m4!1m2!1d5.385129!2d52.1593842!3s0x47c646a230222bc1:0x3b4161c0d55e3b5e!1m0!1m5!1m1!1s0x47c646b10181ed8b:0xb92de55c85ad7937!2m2!1d5.3745527!2d52.1672986!1m5!1m1!1s0x47c641162b474f3b:0xd3fc2e28e8aa47a7!2m2!1d5.3391883!2d52.1851509!1m5!1m1!1s0x47c641311a8f09dd:0x1baeaa3f746023b2!2m2!1d5.3574342!2d52.1819599!1m0!3e1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Koppelpoort gemeente Amersfoort">
            <a:extLst>
              <a:ext uri="{FF2B5EF4-FFF2-40B4-BE49-F238E27FC236}">
                <a16:creationId xmlns:a16="http://schemas.microsoft.com/office/drawing/2014/main" id="{85A70BA4-D379-4C20-92C9-D02C41D94F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E2C14E9F-E21B-4B98-9DFE-AE64A7FDFF63}"/>
              </a:ext>
            </a:extLst>
          </p:cNvPr>
          <p:cNvSpPr txBox="1"/>
          <p:nvPr/>
        </p:nvSpPr>
        <p:spPr>
          <a:xfrm>
            <a:off x="5245977" y="209471"/>
            <a:ext cx="55691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/>
              <a:t>Hier staat de </a:t>
            </a:r>
            <a:r>
              <a:rPr lang="nl-NL" sz="2800" b="1" dirty="0">
                <a:hlinkClick r:id="rId3"/>
              </a:rPr>
              <a:t>link</a:t>
            </a:r>
            <a:r>
              <a:rPr lang="nl-NL" sz="2800" b="1" dirty="0"/>
              <a:t> naar de fietsroute.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45384546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</Words>
  <Application>Microsoft Office PowerPoint</Application>
  <PresentationFormat>Breedbeeld</PresentationFormat>
  <Paragraphs>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ten Berge</dc:creator>
  <cp:lastModifiedBy>Wegerif, Corja</cp:lastModifiedBy>
  <cp:revision>6</cp:revision>
  <dcterms:created xsi:type="dcterms:W3CDTF">2021-05-18T14:52:26Z</dcterms:created>
  <dcterms:modified xsi:type="dcterms:W3CDTF">2021-05-26T09:39:59Z</dcterms:modified>
</cp:coreProperties>
</file>