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75" r:id="rId3"/>
    <p:sldId id="273" r:id="rId4"/>
    <p:sldId id="268" r:id="rId5"/>
    <p:sldId id="276" r:id="rId6"/>
    <p:sldId id="260" r:id="rId7"/>
    <p:sldId id="259"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ge, Marieke ten" initials="BMt" lastIdx="1" clrIdx="0">
    <p:extLst>
      <p:ext uri="{19B8F6BF-5375-455C-9EA6-DF929625EA0E}">
        <p15:presenceInfo xmlns:p15="http://schemas.microsoft.com/office/powerpoint/2012/main" userId="S::mtenberge@vallei-veluwe.nl::97615517-cfea-4d3b-91ff-4661ee2a29eb" providerId="AD"/>
      </p:ext>
    </p:extLst>
  </p:cmAuthor>
  <p:cmAuthor id="2" name="Coby" initials="C" lastIdx="7" clrIdx="1">
    <p:extLst>
      <p:ext uri="{19B8F6BF-5375-455C-9EA6-DF929625EA0E}">
        <p15:presenceInfo xmlns:p15="http://schemas.microsoft.com/office/powerpoint/2012/main" userId="S::CBaars@vallei-veluwe.nl::87775980-d12f-4449-9d3d-8db3788b9f28" providerId="AD"/>
      </p:ext>
    </p:extLst>
  </p:cmAuthor>
  <p:cmAuthor id="3" name="Dorien" initials="D" lastIdx="8" clrIdx="2">
    <p:extLst>
      <p:ext uri="{19B8F6BF-5375-455C-9EA6-DF929625EA0E}">
        <p15:presenceInfo xmlns:p15="http://schemas.microsoft.com/office/powerpoint/2012/main" userId="S::DRoubos@vallei-veluwe.nl::9085c5e3-1234-4805-81a5-1bf7ee6b91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97" autoAdjust="0"/>
  </p:normalViewPr>
  <p:slideViewPr>
    <p:cSldViewPr snapToGrid="0">
      <p:cViewPr varScale="1">
        <p:scale>
          <a:sx n="94" d="100"/>
          <a:sy n="94" d="100"/>
        </p:scale>
        <p:origin x="108" y="12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B1F83-C9FD-43EA-B433-E4263FB28437}" type="datetimeFigureOut">
              <a:rPr lang="nl-NL" smtClean="0"/>
              <a:t>27-5-2021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098E7-B866-4FDE-BA85-1534CF66D410}" type="slidenum">
              <a:rPr lang="nl-NL" smtClean="0"/>
              <a:t>‹nr.›</a:t>
            </a:fld>
            <a:endParaRPr lang="nl-NL"/>
          </a:p>
        </p:txBody>
      </p:sp>
    </p:spTree>
    <p:extLst>
      <p:ext uri="{BB962C8B-B14F-4D97-AF65-F5344CB8AC3E}">
        <p14:creationId xmlns:p14="http://schemas.microsoft.com/office/powerpoint/2010/main" val="375316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Blauwalgen zijn bacteriën die van nature in het water zitten die giftige stoffen kunnen produceren. Blauwalgen groeien goed:</a:t>
            </a:r>
          </a:p>
          <a:p>
            <a:pPr marL="171450" indent="-171450">
              <a:buFontTx/>
              <a:buChar char="-"/>
            </a:pPr>
            <a:r>
              <a:rPr lang="nl-NL" dirty="0"/>
              <a:t>Bij warm weer (tussen de 20 en 30 graden Celsius)</a:t>
            </a:r>
          </a:p>
          <a:p>
            <a:pPr marL="171450" indent="-171450">
              <a:buFontTx/>
              <a:buChar char="-"/>
            </a:pPr>
            <a:r>
              <a:rPr lang="nl-NL" dirty="0"/>
              <a:t>als er weinig wind is</a:t>
            </a:r>
          </a:p>
          <a:p>
            <a:pPr marL="171450" indent="-171450">
              <a:buFontTx/>
              <a:buChar char="-"/>
            </a:pPr>
            <a:r>
              <a:rPr lang="nl-NL" dirty="0"/>
              <a:t>in voedselrijk water (water waar gevist wordt of eenden worden gevoerd)</a:t>
            </a:r>
          </a:p>
        </p:txBody>
      </p:sp>
      <p:sp>
        <p:nvSpPr>
          <p:cNvPr id="4" name="Tijdelijke aanduiding voor dianummer 3"/>
          <p:cNvSpPr>
            <a:spLocks noGrp="1"/>
          </p:cNvSpPr>
          <p:nvPr>
            <p:ph type="sldNum" sz="quarter" idx="5"/>
          </p:nvPr>
        </p:nvSpPr>
        <p:spPr/>
        <p:txBody>
          <a:bodyPr/>
          <a:lstStyle/>
          <a:p>
            <a:fld id="{0E4098E7-B866-4FDE-BA85-1534CF66D410}" type="slidenum">
              <a:rPr lang="nl-NL" smtClean="0"/>
              <a:t>1</a:t>
            </a:fld>
            <a:endParaRPr lang="nl-NL"/>
          </a:p>
        </p:txBody>
      </p:sp>
    </p:spTree>
    <p:extLst>
      <p:ext uri="{BB962C8B-B14F-4D97-AF65-F5344CB8AC3E}">
        <p14:creationId xmlns:p14="http://schemas.microsoft.com/office/powerpoint/2010/main" val="174856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Blauwalg kan veel gezondheidsklachten veroorzaken. Denk aan oorontsteking, huidirritaties en hoofdpijn. Je hebt kans op schade aan je lever of zenuwstelstel als je de substantie binnenkrijgt. Als het water een vreemde (groene) kleur heeft of er ligt een stinkende laag met algenbrij op het water, moet je dus niet gaan zwemmen in het water. Geef het door aan het waterschap.</a:t>
            </a:r>
          </a:p>
          <a:p>
            <a:endParaRPr lang="nl-NL" dirty="0"/>
          </a:p>
        </p:txBody>
      </p:sp>
      <p:sp>
        <p:nvSpPr>
          <p:cNvPr id="4" name="Tijdelijke aanduiding voor dianummer 3"/>
          <p:cNvSpPr>
            <a:spLocks noGrp="1"/>
          </p:cNvSpPr>
          <p:nvPr>
            <p:ph type="sldNum" sz="quarter" idx="5"/>
          </p:nvPr>
        </p:nvSpPr>
        <p:spPr/>
        <p:txBody>
          <a:bodyPr/>
          <a:lstStyle/>
          <a:p>
            <a:fld id="{0E4098E7-B866-4FDE-BA85-1534CF66D410}" type="slidenum">
              <a:rPr lang="nl-NL" smtClean="0"/>
              <a:t>2</a:t>
            </a:fld>
            <a:endParaRPr lang="nl-NL"/>
          </a:p>
        </p:txBody>
      </p:sp>
    </p:spTree>
    <p:extLst>
      <p:ext uri="{BB962C8B-B14F-4D97-AF65-F5344CB8AC3E}">
        <p14:creationId xmlns:p14="http://schemas.microsoft.com/office/powerpoint/2010/main" val="310988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Blauwalg is </a:t>
            </a:r>
            <a:r>
              <a:rPr lang="nl-NL" sz="1800" dirty="0">
                <a:latin typeface="Segoe UI" panose="020B0502040204020203" pitchFamily="34" charset="0"/>
              </a:rPr>
              <a:t>een natuurverschijnsel waar je vrijwel niets aan kunt doen. Wat we wel kunnen doen om het water schoon te houden (en ook blauwalg minder kans krijgt) is: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dirty="0">
                <a:latin typeface="Segoe UI" panose="020B0502040204020203" pitchFamily="34" charset="0"/>
              </a:rPr>
              <a:t>Geen afval in het water gooien waardoor het water vervuild wordt en niet vrij kan stromen.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dirty="0">
                <a:latin typeface="Segoe UI" panose="020B0502040204020203" pitchFamily="34" charset="0"/>
              </a:rPr>
              <a:t>Honden niet in water laten poepen, zodat je niet heel voedselrijk water krijgt.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dirty="0">
                <a:latin typeface="Segoe UI" panose="020B0502040204020203" pitchFamily="34" charset="0"/>
              </a:rPr>
              <a:t>Zorgen voor de juiste planten die het water zuiveren en als schuilplaats dienen voor allerlei waterdiertjes.</a:t>
            </a:r>
            <a:endParaRPr lang="nl-NL" dirty="0"/>
          </a:p>
          <a:p>
            <a:endParaRPr lang="nl-NL" dirty="0"/>
          </a:p>
        </p:txBody>
      </p:sp>
      <p:sp>
        <p:nvSpPr>
          <p:cNvPr id="4" name="Tijdelijke aanduiding voor dianummer 3"/>
          <p:cNvSpPr>
            <a:spLocks noGrp="1"/>
          </p:cNvSpPr>
          <p:nvPr>
            <p:ph type="sldNum" sz="quarter" idx="5"/>
          </p:nvPr>
        </p:nvSpPr>
        <p:spPr/>
        <p:txBody>
          <a:bodyPr/>
          <a:lstStyle/>
          <a:p>
            <a:fld id="{0E4098E7-B866-4FDE-BA85-1534CF66D410}" type="slidenum">
              <a:rPr lang="nl-NL" smtClean="0"/>
              <a:t>3</a:t>
            </a:fld>
            <a:endParaRPr lang="nl-NL"/>
          </a:p>
        </p:txBody>
      </p:sp>
    </p:spTree>
    <p:extLst>
      <p:ext uri="{BB962C8B-B14F-4D97-AF65-F5344CB8AC3E}">
        <p14:creationId xmlns:p14="http://schemas.microsoft.com/office/powerpoint/2010/main" val="195009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E4098E7-B866-4FDE-BA85-1534CF66D410}" type="slidenum">
              <a:rPr lang="nl-NL" smtClean="0"/>
              <a:t>5</a:t>
            </a:fld>
            <a:endParaRPr lang="nl-NL"/>
          </a:p>
        </p:txBody>
      </p:sp>
    </p:spTree>
    <p:extLst>
      <p:ext uri="{BB962C8B-B14F-4D97-AF65-F5344CB8AC3E}">
        <p14:creationId xmlns:p14="http://schemas.microsoft.com/office/powerpoint/2010/main" val="167730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a:t>
            </a:r>
            <a:r>
              <a:rPr lang="nl-NL" baseline="30000" dirty="0"/>
              <a:t>e</a:t>
            </a:r>
            <a:r>
              <a:rPr lang="nl-NL" dirty="0"/>
              <a:t> </a:t>
            </a:r>
            <a:r>
              <a:rPr lang="nl-NL" dirty="0" err="1"/>
              <a:t>bullet</a:t>
            </a:r>
            <a:r>
              <a:rPr lang="nl-NL" dirty="0"/>
              <a:t>: het gaat dan om waterplanten en dieren zoals de dotterbloem, schrijvertjes, schaatsenrijders, waterspinnen, waterkevers en salamanders. Hoe meer verschillende planten en dieren er in de sloot voorkomen, hoe schoner het water is. Maar er zijn ook planten en dieren die niet onze sloten thuis horen zoals exotische planten, buitenlandse planten, of weggedane schildpadden en goudvissen.</a:t>
            </a:r>
          </a:p>
        </p:txBody>
      </p:sp>
      <p:sp>
        <p:nvSpPr>
          <p:cNvPr id="4" name="Tijdelijke aanduiding voor dianummer 3"/>
          <p:cNvSpPr>
            <a:spLocks noGrp="1"/>
          </p:cNvSpPr>
          <p:nvPr>
            <p:ph type="sldNum" sz="quarter" idx="5"/>
          </p:nvPr>
        </p:nvSpPr>
        <p:spPr/>
        <p:txBody>
          <a:bodyPr/>
          <a:lstStyle/>
          <a:p>
            <a:fld id="{0E4098E7-B866-4FDE-BA85-1534CF66D410}" type="slidenum">
              <a:rPr lang="nl-NL" smtClean="0"/>
              <a:t>6</a:t>
            </a:fld>
            <a:endParaRPr lang="nl-NL"/>
          </a:p>
        </p:txBody>
      </p:sp>
    </p:spTree>
    <p:extLst>
      <p:ext uri="{BB962C8B-B14F-4D97-AF65-F5344CB8AC3E}">
        <p14:creationId xmlns:p14="http://schemas.microsoft.com/office/powerpoint/2010/main" val="369766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9F1E95-249E-4422-9C90-BF559E67470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E05E6E7-816C-4B76-9B83-7CA9122722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9CA332-2366-433A-BDF4-C99B2CCC6551}"/>
              </a:ext>
            </a:extLst>
          </p:cNvPr>
          <p:cNvSpPr>
            <a:spLocks noGrp="1"/>
          </p:cNvSpPr>
          <p:nvPr>
            <p:ph type="dt" sz="half" idx="10"/>
          </p:nvPr>
        </p:nvSpPr>
        <p:spPr/>
        <p:txBody>
          <a:bodyPr/>
          <a:lstStyle/>
          <a:p>
            <a:fld id="{9435B1D8-F1BE-4720-B58F-85683B2CC29F}" type="datetimeFigureOut">
              <a:rPr lang="nl-NL" smtClean="0"/>
              <a:t>27-5-2021</a:t>
            </a:fld>
            <a:endParaRPr lang="nl-NL"/>
          </a:p>
        </p:txBody>
      </p:sp>
      <p:sp>
        <p:nvSpPr>
          <p:cNvPr id="5" name="Tijdelijke aanduiding voor voettekst 4">
            <a:extLst>
              <a:ext uri="{FF2B5EF4-FFF2-40B4-BE49-F238E27FC236}">
                <a16:creationId xmlns:a16="http://schemas.microsoft.com/office/drawing/2014/main" id="{87A9C3E4-535D-453A-8758-8CE4944853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E86E3A2-5FAD-4645-B0C6-016EA3F5CEE3}"/>
              </a:ext>
            </a:extLst>
          </p:cNvPr>
          <p:cNvSpPr>
            <a:spLocks noGrp="1"/>
          </p:cNvSpPr>
          <p:nvPr>
            <p:ph type="sldNum" sz="quarter" idx="12"/>
          </p:nvPr>
        </p:nvSpPr>
        <p:spPr/>
        <p:txBody>
          <a:bodyPr/>
          <a:lstStyle/>
          <a:p>
            <a:fld id="{EC60C15B-712C-4DF9-97DB-FEBA23E7891E}" type="slidenum">
              <a:rPr lang="nl-NL" smtClean="0"/>
              <a:t>‹nr.›</a:t>
            </a:fld>
            <a:endParaRPr lang="nl-NL"/>
          </a:p>
        </p:txBody>
      </p:sp>
    </p:spTree>
    <p:extLst>
      <p:ext uri="{BB962C8B-B14F-4D97-AF65-F5344CB8AC3E}">
        <p14:creationId xmlns:p14="http://schemas.microsoft.com/office/powerpoint/2010/main" val="12559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CA10C-2AB6-41D1-AB13-B41B57C2874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CC29F94-B6F1-4A8E-8EAE-B38E35E434A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F0565B3-9417-4EC2-B53D-464D3FC783A9}"/>
              </a:ext>
            </a:extLst>
          </p:cNvPr>
          <p:cNvSpPr>
            <a:spLocks noGrp="1"/>
          </p:cNvSpPr>
          <p:nvPr>
            <p:ph type="dt" sz="half" idx="10"/>
          </p:nvPr>
        </p:nvSpPr>
        <p:spPr/>
        <p:txBody>
          <a:bodyPr/>
          <a:lstStyle/>
          <a:p>
            <a:fld id="{9435B1D8-F1BE-4720-B58F-85683B2CC29F}" type="datetimeFigureOut">
              <a:rPr lang="nl-NL" smtClean="0"/>
              <a:t>27-5-2021</a:t>
            </a:fld>
            <a:endParaRPr lang="nl-NL"/>
          </a:p>
        </p:txBody>
      </p:sp>
      <p:sp>
        <p:nvSpPr>
          <p:cNvPr id="5" name="Tijdelijke aanduiding voor voettekst 4">
            <a:extLst>
              <a:ext uri="{FF2B5EF4-FFF2-40B4-BE49-F238E27FC236}">
                <a16:creationId xmlns:a16="http://schemas.microsoft.com/office/drawing/2014/main" id="{E1B6FA08-F793-4FEE-AE54-5877986CFD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247E46-A05B-4F86-AA35-6591791D23AA}"/>
              </a:ext>
            </a:extLst>
          </p:cNvPr>
          <p:cNvSpPr>
            <a:spLocks noGrp="1"/>
          </p:cNvSpPr>
          <p:nvPr>
            <p:ph type="sldNum" sz="quarter" idx="12"/>
          </p:nvPr>
        </p:nvSpPr>
        <p:spPr/>
        <p:txBody>
          <a:bodyPr/>
          <a:lstStyle/>
          <a:p>
            <a:fld id="{EC60C15B-712C-4DF9-97DB-FEBA23E7891E}" type="slidenum">
              <a:rPr lang="nl-NL" smtClean="0"/>
              <a:t>‹nr.›</a:t>
            </a:fld>
            <a:endParaRPr lang="nl-NL"/>
          </a:p>
        </p:txBody>
      </p:sp>
    </p:spTree>
    <p:extLst>
      <p:ext uri="{BB962C8B-B14F-4D97-AF65-F5344CB8AC3E}">
        <p14:creationId xmlns:p14="http://schemas.microsoft.com/office/powerpoint/2010/main" val="281446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F8D4854-7626-4382-85D0-1AEBBCA56DC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459025B-072D-4ED4-9254-FC37BF6F509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CF03F0-E3C7-4449-A2E2-F9A0A7B0224B}"/>
              </a:ext>
            </a:extLst>
          </p:cNvPr>
          <p:cNvSpPr>
            <a:spLocks noGrp="1"/>
          </p:cNvSpPr>
          <p:nvPr>
            <p:ph type="dt" sz="half" idx="10"/>
          </p:nvPr>
        </p:nvSpPr>
        <p:spPr/>
        <p:txBody>
          <a:bodyPr/>
          <a:lstStyle/>
          <a:p>
            <a:fld id="{9435B1D8-F1BE-4720-B58F-85683B2CC29F}" type="datetimeFigureOut">
              <a:rPr lang="nl-NL" smtClean="0"/>
              <a:t>27-5-2021</a:t>
            </a:fld>
            <a:endParaRPr lang="nl-NL"/>
          </a:p>
        </p:txBody>
      </p:sp>
      <p:sp>
        <p:nvSpPr>
          <p:cNvPr id="5" name="Tijdelijke aanduiding voor voettekst 4">
            <a:extLst>
              <a:ext uri="{FF2B5EF4-FFF2-40B4-BE49-F238E27FC236}">
                <a16:creationId xmlns:a16="http://schemas.microsoft.com/office/drawing/2014/main" id="{C5F1DE83-4857-4B1B-8E33-8CA1BC2538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2D9426-C46F-4EBC-B990-6DE6DF7B2259}"/>
              </a:ext>
            </a:extLst>
          </p:cNvPr>
          <p:cNvSpPr>
            <a:spLocks noGrp="1"/>
          </p:cNvSpPr>
          <p:nvPr>
            <p:ph type="sldNum" sz="quarter" idx="12"/>
          </p:nvPr>
        </p:nvSpPr>
        <p:spPr/>
        <p:txBody>
          <a:bodyPr/>
          <a:lstStyle/>
          <a:p>
            <a:fld id="{EC60C15B-712C-4DF9-97DB-FEBA23E7891E}" type="slidenum">
              <a:rPr lang="nl-NL" smtClean="0"/>
              <a:t>‹nr.›</a:t>
            </a:fld>
            <a:endParaRPr lang="nl-NL"/>
          </a:p>
        </p:txBody>
      </p:sp>
    </p:spTree>
    <p:extLst>
      <p:ext uri="{BB962C8B-B14F-4D97-AF65-F5344CB8AC3E}">
        <p14:creationId xmlns:p14="http://schemas.microsoft.com/office/powerpoint/2010/main" val="100030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E3152-5453-4080-A90F-08307BAC12A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A8D300C-407F-4F0A-8F8E-DD444A94E10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EB82413-467F-4D88-8B41-598FB11780E6}"/>
              </a:ext>
            </a:extLst>
          </p:cNvPr>
          <p:cNvSpPr>
            <a:spLocks noGrp="1"/>
          </p:cNvSpPr>
          <p:nvPr>
            <p:ph type="dt" sz="half" idx="10"/>
          </p:nvPr>
        </p:nvSpPr>
        <p:spPr/>
        <p:txBody>
          <a:bodyPr/>
          <a:lstStyle/>
          <a:p>
            <a:fld id="{9435B1D8-F1BE-4720-B58F-85683B2CC29F}" type="datetimeFigureOut">
              <a:rPr lang="nl-NL" smtClean="0"/>
              <a:t>27-5-2021</a:t>
            </a:fld>
            <a:endParaRPr lang="nl-NL"/>
          </a:p>
        </p:txBody>
      </p:sp>
      <p:sp>
        <p:nvSpPr>
          <p:cNvPr id="5" name="Tijdelijke aanduiding voor voettekst 4">
            <a:extLst>
              <a:ext uri="{FF2B5EF4-FFF2-40B4-BE49-F238E27FC236}">
                <a16:creationId xmlns:a16="http://schemas.microsoft.com/office/drawing/2014/main" id="{ADDFF9A0-4B1F-46AC-BC6A-44126A1825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F1B3759-2010-4328-995B-77D6722FB4EC}"/>
              </a:ext>
            </a:extLst>
          </p:cNvPr>
          <p:cNvSpPr>
            <a:spLocks noGrp="1"/>
          </p:cNvSpPr>
          <p:nvPr>
            <p:ph type="sldNum" sz="quarter" idx="12"/>
          </p:nvPr>
        </p:nvSpPr>
        <p:spPr/>
        <p:txBody>
          <a:bodyPr/>
          <a:lstStyle/>
          <a:p>
            <a:fld id="{EC60C15B-712C-4DF9-97DB-FEBA23E7891E}" type="slidenum">
              <a:rPr lang="nl-NL" smtClean="0"/>
              <a:t>‹nr.›</a:t>
            </a:fld>
            <a:endParaRPr lang="nl-NL"/>
          </a:p>
        </p:txBody>
      </p:sp>
    </p:spTree>
    <p:extLst>
      <p:ext uri="{BB962C8B-B14F-4D97-AF65-F5344CB8AC3E}">
        <p14:creationId xmlns:p14="http://schemas.microsoft.com/office/powerpoint/2010/main" val="281367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D13237-EC51-4BCA-A1F1-31897F64832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0D275F8-82D9-4D9F-B9B0-32AFAB3ECC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4782A29-6EBD-453A-8F40-305E2308FE57}"/>
              </a:ext>
            </a:extLst>
          </p:cNvPr>
          <p:cNvSpPr>
            <a:spLocks noGrp="1"/>
          </p:cNvSpPr>
          <p:nvPr>
            <p:ph type="dt" sz="half" idx="10"/>
          </p:nvPr>
        </p:nvSpPr>
        <p:spPr/>
        <p:txBody>
          <a:bodyPr/>
          <a:lstStyle/>
          <a:p>
            <a:fld id="{9435B1D8-F1BE-4720-B58F-85683B2CC29F}" type="datetimeFigureOut">
              <a:rPr lang="nl-NL" smtClean="0"/>
              <a:t>27-5-2021</a:t>
            </a:fld>
            <a:endParaRPr lang="nl-NL"/>
          </a:p>
        </p:txBody>
      </p:sp>
      <p:sp>
        <p:nvSpPr>
          <p:cNvPr id="5" name="Tijdelijke aanduiding voor voettekst 4">
            <a:extLst>
              <a:ext uri="{FF2B5EF4-FFF2-40B4-BE49-F238E27FC236}">
                <a16:creationId xmlns:a16="http://schemas.microsoft.com/office/drawing/2014/main" id="{A64F2662-45BB-4219-803F-6704C68EE6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038D5C-2536-4A13-8B70-C943D1186BBA}"/>
              </a:ext>
            </a:extLst>
          </p:cNvPr>
          <p:cNvSpPr>
            <a:spLocks noGrp="1"/>
          </p:cNvSpPr>
          <p:nvPr>
            <p:ph type="sldNum" sz="quarter" idx="12"/>
          </p:nvPr>
        </p:nvSpPr>
        <p:spPr/>
        <p:txBody>
          <a:bodyPr/>
          <a:lstStyle/>
          <a:p>
            <a:fld id="{EC60C15B-712C-4DF9-97DB-FEBA23E7891E}" type="slidenum">
              <a:rPr lang="nl-NL" smtClean="0"/>
              <a:t>‹nr.›</a:t>
            </a:fld>
            <a:endParaRPr lang="nl-NL"/>
          </a:p>
        </p:txBody>
      </p:sp>
    </p:spTree>
    <p:extLst>
      <p:ext uri="{BB962C8B-B14F-4D97-AF65-F5344CB8AC3E}">
        <p14:creationId xmlns:p14="http://schemas.microsoft.com/office/powerpoint/2010/main" val="320535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CCD73-3129-4389-8E8B-4AB5A57AA54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2E8DB97-D155-4449-B054-6D279CFC940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FFC2318-391F-4125-8FAB-BB188FD0EC6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8C33E1C-D64F-42C6-B3AE-830FEEE4DD90}"/>
              </a:ext>
            </a:extLst>
          </p:cNvPr>
          <p:cNvSpPr>
            <a:spLocks noGrp="1"/>
          </p:cNvSpPr>
          <p:nvPr>
            <p:ph type="dt" sz="half" idx="10"/>
          </p:nvPr>
        </p:nvSpPr>
        <p:spPr/>
        <p:txBody>
          <a:bodyPr/>
          <a:lstStyle/>
          <a:p>
            <a:fld id="{9435B1D8-F1BE-4720-B58F-85683B2CC29F}" type="datetimeFigureOut">
              <a:rPr lang="nl-NL" smtClean="0"/>
              <a:t>27-5-2021</a:t>
            </a:fld>
            <a:endParaRPr lang="nl-NL"/>
          </a:p>
        </p:txBody>
      </p:sp>
      <p:sp>
        <p:nvSpPr>
          <p:cNvPr id="6" name="Tijdelijke aanduiding voor voettekst 5">
            <a:extLst>
              <a:ext uri="{FF2B5EF4-FFF2-40B4-BE49-F238E27FC236}">
                <a16:creationId xmlns:a16="http://schemas.microsoft.com/office/drawing/2014/main" id="{48EAF677-28DF-41DE-8298-954968B97B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30BDF9E-2431-459D-8728-BC858D8B0D97}"/>
              </a:ext>
            </a:extLst>
          </p:cNvPr>
          <p:cNvSpPr>
            <a:spLocks noGrp="1"/>
          </p:cNvSpPr>
          <p:nvPr>
            <p:ph type="sldNum" sz="quarter" idx="12"/>
          </p:nvPr>
        </p:nvSpPr>
        <p:spPr/>
        <p:txBody>
          <a:bodyPr/>
          <a:lstStyle/>
          <a:p>
            <a:fld id="{EC60C15B-712C-4DF9-97DB-FEBA23E7891E}" type="slidenum">
              <a:rPr lang="nl-NL" smtClean="0"/>
              <a:t>‹nr.›</a:t>
            </a:fld>
            <a:endParaRPr lang="nl-NL"/>
          </a:p>
        </p:txBody>
      </p:sp>
    </p:spTree>
    <p:extLst>
      <p:ext uri="{BB962C8B-B14F-4D97-AF65-F5344CB8AC3E}">
        <p14:creationId xmlns:p14="http://schemas.microsoft.com/office/powerpoint/2010/main" val="332376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6804B-DE6B-4F15-97FD-FCA821D5D12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6CF811E-61C8-496F-B208-7B25637DF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EB0A254-E00B-435E-86CB-C03A80DB9F3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A477CE5-518E-44DB-A394-85EC0486F0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DB06498-1CC5-42F4-BFC9-8DAADC96BC8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D4FE440-46BA-4A77-84E0-7FF952712BB1}"/>
              </a:ext>
            </a:extLst>
          </p:cNvPr>
          <p:cNvSpPr>
            <a:spLocks noGrp="1"/>
          </p:cNvSpPr>
          <p:nvPr>
            <p:ph type="dt" sz="half" idx="10"/>
          </p:nvPr>
        </p:nvSpPr>
        <p:spPr/>
        <p:txBody>
          <a:bodyPr/>
          <a:lstStyle/>
          <a:p>
            <a:fld id="{9435B1D8-F1BE-4720-B58F-85683B2CC29F}" type="datetimeFigureOut">
              <a:rPr lang="nl-NL" smtClean="0"/>
              <a:t>27-5-2021</a:t>
            </a:fld>
            <a:endParaRPr lang="nl-NL"/>
          </a:p>
        </p:txBody>
      </p:sp>
      <p:sp>
        <p:nvSpPr>
          <p:cNvPr id="8" name="Tijdelijke aanduiding voor voettekst 7">
            <a:extLst>
              <a:ext uri="{FF2B5EF4-FFF2-40B4-BE49-F238E27FC236}">
                <a16:creationId xmlns:a16="http://schemas.microsoft.com/office/drawing/2014/main" id="{C8C896DC-6820-45C6-9581-C333D97CACB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3065C0-DA66-4CA8-96B2-55E948E09E8C}"/>
              </a:ext>
            </a:extLst>
          </p:cNvPr>
          <p:cNvSpPr>
            <a:spLocks noGrp="1"/>
          </p:cNvSpPr>
          <p:nvPr>
            <p:ph type="sldNum" sz="quarter" idx="12"/>
          </p:nvPr>
        </p:nvSpPr>
        <p:spPr/>
        <p:txBody>
          <a:bodyPr/>
          <a:lstStyle/>
          <a:p>
            <a:fld id="{EC60C15B-712C-4DF9-97DB-FEBA23E7891E}" type="slidenum">
              <a:rPr lang="nl-NL" smtClean="0"/>
              <a:t>‹nr.›</a:t>
            </a:fld>
            <a:endParaRPr lang="nl-NL"/>
          </a:p>
        </p:txBody>
      </p:sp>
    </p:spTree>
    <p:extLst>
      <p:ext uri="{BB962C8B-B14F-4D97-AF65-F5344CB8AC3E}">
        <p14:creationId xmlns:p14="http://schemas.microsoft.com/office/powerpoint/2010/main" val="1970214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6D432-C6E3-4A89-BD04-2DB7E1FC6DF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C37FDAC-B682-4430-B089-0C37DCB0F05A}"/>
              </a:ext>
            </a:extLst>
          </p:cNvPr>
          <p:cNvSpPr>
            <a:spLocks noGrp="1"/>
          </p:cNvSpPr>
          <p:nvPr>
            <p:ph type="dt" sz="half" idx="10"/>
          </p:nvPr>
        </p:nvSpPr>
        <p:spPr/>
        <p:txBody>
          <a:bodyPr/>
          <a:lstStyle/>
          <a:p>
            <a:fld id="{9435B1D8-F1BE-4720-B58F-85683B2CC29F}" type="datetimeFigureOut">
              <a:rPr lang="nl-NL" smtClean="0"/>
              <a:t>27-5-2021</a:t>
            </a:fld>
            <a:endParaRPr lang="nl-NL"/>
          </a:p>
        </p:txBody>
      </p:sp>
      <p:sp>
        <p:nvSpPr>
          <p:cNvPr id="4" name="Tijdelijke aanduiding voor voettekst 3">
            <a:extLst>
              <a:ext uri="{FF2B5EF4-FFF2-40B4-BE49-F238E27FC236}">
                <a16:creationId xmlns:a16="http://schemas.microsoft.com/office/drawing/2014/main" id="{F6ABFF27-A768-4863-A193-171EF4B369F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9968242-DCC8-48BD-8177-AB62FDDC3E0F}"/>
              </a:ext>
            </a:extLst>
          </p:cNvPr>
          <p:cNvSpPr>
            <a:spLocks noGrp="1"/>
          </p:cNvSpPr>
          <p:nvPr>
            <p:ph type="sldNum" sz="quarter" idx="12"/>
          </p:nvPr>
        </p:nvSpPr>
        <p:spPr/>
        <p:txBody>
          <a:bodyPr/>
          <a:lstStyle/>
          <a:p>
            <a:fld id="{EC60C15B-712C-4DF9-97DB-FEBA23E7891E}" type="slidenum">
              <a:rPr lang="nl-NL" smtClean="0"/>
              <a:t>‹nr.›</a:t>
            </a:fld>
            <a:endParaRPr lang="nl-NL"/>
          </a:p>
        </p:txBody>
      </p:sp>
    </p:spTree>
    <p:extLst>
      <p:ext uri="{BB962C8B-B14F-4D97-AF65-F5344CB8AC3E}">
        <p14:creationId xmlns:p14="http://schemas.microsoft.com/office/powerpoint/2010/main" val="1168718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422D543-97F7-4B91-BD06-65A0EF23DCF4}"/>
              </a:ext>
            </a:extLst>
          </p:cNvPr>
          <p:cNvSpPr>
            <a:spLocks noGrp="1"/>
          </p:cNvSpPr>
          <p:nvPr>
            <p:ph type="dt" sz="half" idx="10"/>
          </p:nvPr>
        </p:nvSpPr>
        <p:spPr/>
        <p:txBody>
          <a:bodyPr/>
          <a:lstStyle/>
          <a:p>
            <a:fld id="{9435B1D8-F1BE-4720-B58F-85683B2CC29F}" type="datetimeFigureOut">
              <a:rPr lang="nl-NL" smtClean="0"/>
              <a:t>27-5-2021</a:t>
            </a:fld>
            <a:endParaRPr lang="nl-NL"/>
          </a:p>
        </p:txBody>
      </p:sp>
      <p:sp>
        <p:nvSpPr>
          <p:cNvPr id="3" name="Tijdelijke aanduiding voor voettekst 2">
            <a:extLst>
              <a:ext uri="{FF2B5EF4-FFF2-40B4-BE49-F238E27FC236}">
                <a16:creationId xmlns:a16="http://schemas.microsoft.com/office/drawing/2014/main" id="{9956DD06-D3F7-49A2-91E2-037CB560AE0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420AF30-DAD3-4B4A-8736-9CA3639F7086}"/>
              </a:ext>
            </a:extLst>
          </p:cNvPr>
          <p:cNvSpPr>
            <a:spLocks noGrp="1"/>
          </p:cNvSpPr>
          <p:nvPr>
            <p:ph type="sldNum" sz="quarter" idx="12"/>
          </p:nvPr>
        </p:nvSpPr>
        <p:spPr/>
        <p:txBody>
          <a:bodyPr/>
          <a:lstStyle/>
          <a:p>
            <a:fld id="{EC60C15B-712C-4DF9-97DB-FEBA23E7891E}" type="slidenum">
              <a:rPr lang="nl-NL" smtClean="0"/>
              <a:t>‹nr.›</a:t>
            </a:fld>
            <a:endParaRPr lang="nl-NL"/>
          </a:p>
        </p:txBody>
      </p:sp>
    </p:spTree>
    <p:extLst>
      <p:ext uri="{BB962C8B-B14F-4D97-AF65-F5344CB8AC3E}">
        <p14:creationId xmlns:p14="http://schemas.microsoft.com/office/powerpoint/2010/main" val="27670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E23BD0-6615-4D60-9727-878055D2009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970D6E1-4382-4B62-8163-47C5C1ABC6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B862F5B-39B9-40F9-B882-0BF2ADB776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0C74321-2848-468E-9C25-9FC20859E4C9}"/>
              </a:ext>
            </a:extLst>
          </p:cNvPr>
          <p:cNvSpPr>
            <a:spLocks noGrp="1"/>
          </p:cNvSpPr>
          <p:nvPr>
            <p:ph type="dt" sz="half" idx="10"/>
          </p:nvPr>
        </p:nvSpPr>
        <p:spPr/>
        <p:txBody>
          <a:bodyPr/>
          <a:lstStyle/>
          <a:p>
            <a:fld id="{9435B1D8-F1BE-4720-B58F-85683B2CC29F}" type="datetimeFigureOut">
              <a:rPr lang="nl-NL" smtClean="0"/>
              <a:t>27-5-2021</a:t>
            </a:fld>
            <a:endParaRPr lang="nl-NL"/>
          </a:p>
        </p:txBody>
      </p:sp>
      <p:sp>
        <p:nvSpPr>
          <p:cNvPr id="6" name="Tijdelijke aanduiding voor voettekst 5">
            <a:extLst>
              <a:ext uri="{FF2B5EF4-FFF2-40B4-BE49-F238E27FC236}">
                <a16:creationId xmlns:a16="http://schemas.microsoft.com/office/drawing/2014/main" id="{2B113236-0659-4BA4-9AD1-039C03A070F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A9AE5A0-0D6A-4268-B5FD-B73658087FD7}"/>
              </a:ext>
            </a:extLst>
          </p:cNvPr>
          <p:cNvSpPr>
            <a:spLocks noGrp="1"/>
          </p:cNvSpPr>
          <p:nvPr>
            <p:ph type="sldNum" sz="quarter" idx="12"/>
          </p:nvPr>
        </p:nvSpPr>
        <p:spPr/>
        <p:txBody>
          <a:bodyPr/>
          <a:lstStyle/>
          <a:p>
            <a:fld id="{EC60C15B-712C-4DF9-97DB-FEBA23E7891E}" type="slidenum">
              <a:rPr lang="nl-NL" smtClean="0"/>
              <a:t>‹nr.›</a:t>
            </a:fld>
            <a:endParaRPr lang="nl-NL"/>
          </a:p>
        </p:txBody>
      </p:sp>
    </p:spTree>
    <p:extLst>
      <p:ext uri="{BB962C8B-B14F-4D97-AF65-F5344CB8AC3E}">
        <p14:creationId xmlns:p14="http://schemas.microsoft.com/office/powerpoint/2010/main" val="300714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C18BE-0B5F-4EFB-AFA0-DAE5CA9BCCB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E3E5913-8F66-4CCF-B7B9-5C1E4F15AE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723FAAC-E46D-4994-ABD3-64AD287EB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FCE6A08-97CF-4948-BCEF-309B62849CEC}"/>
              </a:ext>
            </a:extLst>
          </p:cNvPr>
          <p:cNvSpPr>
            <a:spLocks noGrp="1"/>
          </p:cNvSpPr>
          <p:nvPr>
            <p:ph type="dt" sz="half" idx="10"/>
          </p:nvPr>
        </p:nvSpPr>
        <p:spPr/>
        <p:txBody>
          <a:bodyPr/>
          <a:lstStyle/>
          <a:p>
            <a:fld id="{9435B1D8-F1BE-4720-B58F-85683B2CC29F}" type="datetimeFigureOut">
              <a:rPr lang="nl-NL" smtClean="0"/>
              <a:t>27-5-2021</a:t>
            </a:fld>
            <a:endParaRPr lang="nl-NL"/>
          </a:p>
        </p:txBody>
      </p:sp>
      <p:sp>
        <p:nvSpPr>
          <p:cNvPr id="6" name="Tijdelijke aanduiding voor voettekst 5">
            <a:extLst>
              <a:ext uri="{FF2B5EF4-FFF2-40B4-BE49-F238E27FC236}">
                <a16:creationId xmlns:a16="http://schemas.microsoft.com/office/drawing/2014/main" id="{5ABA7B29-01A4-4CEA-8F53-7D5E50C4093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12F3E35-3702-498B-9647-B8A3F4DD2787}"/>
              </a:ext>
            </a:extLst>
          </p:cNvPr>
          <p:cNvSpPr>
            <a:spLocks noGrp="1"/>
          </p:cNvSpPr>
          <p:nvPr>
            <p:ph type="sldNum" sz="quarter" idx="12"/>
          </p:nvPr>
        </p:nvSpPr>
        <p:spPr/>
        <p:txBody>
          <a:bodyPr/>
          <a:lstStyle/>
          <a:p>
            <a:fld id="{EC60C15B-712C-4DF9-97DB-FEBA23E7891E}" type="slidenum">
              <a:rPr lang="nl-NL" smtClean="0"/>
              <a:t>‹nr.›</a:t>
            </a:fld>
            <a:endParaRPr lang="nl-NL"/>
          </a:p>
        </p:txBody>
      </p:sp>
    </p:spTree>
    <p:extLst>
      <p:ext uri="{BB962C8B-B14F-4D97-AF65-F5344CB8AC3E}">
        <p14:creationId xmlns:p14="http://schemas.microsoft.com/office/powerpoint/2010/main" val="64830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06861BB-951B-4D3A-A88E-F25D26701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D6D3A2F-B4D2-485A-B10D-B82B3ECE81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7582B5-E497-450D-BED6-23FCEE124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5B1D8-F1BE-4720-B58F-85683B2CC29F}" type="datetimeFigureOut">
              <a:rPr lang="nl-NL" smtClean="0"/>
              <a:t>27-5-2021</a:t>
            </a:fld>
            <a:endParaRPr lang="nl-NL"/>
          </a:p>
        </p:txBody>
      </p:sp>
      <p:sp>
        <p:nvSpPr>
          <p:cNvPr id="5" name="Tijdelijke aanduiding voor voettekst 4">
            <a:extLst>
              <a:ext uri="{FF2B5EF4-FFF2-40B4-BE49-F238E27FC236}">
                <a16:creationId xmlns:a16="http://schemas.microsoft.com/office/drawing/2014/main" id="{F4429C6C-A836-4346-B2B6-FDDBCA82D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779363C-D2D7-4E57-B5FC-7E5E8B486E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0C15B-712C-4DF9-97DB-FEBA23E7891E}" type="slidenum">
              <a:rPr lang="nl-NL" smtClean="0"/>
              <a:t>‹nr.›</a:t>
            </a:fld>
            <a:endParaRPr lang="nl-NL"/>
          </a:p>
        </p:txBody>
      </p:sp>
    </p:spTree>
    <p:extLst>
      <p:ext uri="{BB962C8B-B14F-4D97-AF65-F5344CB8AC3E}">
        <p14:creationId xmlns:p14="http://schemas.microsoft.com/office/powerpoint/2010/main" val="170517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droppiewater.nl/droppiewaterindeklas/" TargetMode="External"/><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E0DD833-4021-0649-B1DE-1B4C03CC7D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7079225"/>
          </a:xfrm>
          <a:prstGeom prst="rect">
            <a:avLst/>
          </a:prstGeom>
        </p:spPr>
      </p:pic>
      <p:sp>
        <p:nvSpPr>
          <p:cNvPr id="2" name="Titel 1">
            <a:extLst>
              <a:ext uri="{FF2B5EF4-FFF2-40B4-BE49-F238E27FC236}">
                <a16:creationId xmlns:a16="http://schemas.microsoft.com/office/drawing/2014/main" id="{893CB5C5-7379-40C9-A20B-C74C3214130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sz="1600" dirty="0"/>
              <a:t>Krantenknipsel uit Amersfoort over komende warme dagen</a:t>
            </a:r>
          </a:p>
        </p:txBody>
      </p:sp>
      <p:pic>
        <p:nvPicPr>
          <p:cNvPr id="4" name="Afbeelding 3" descr="Droppie Water in een bootje en logo Waterschap Vallei en Veluwe">
            <a:extLst>
              <a:ext uri="{FF2B5EF4-FFF2-40B4-BE49-F238E27FC236}">
                <a16:creationId xmlns:a16="http://schemas.microsoft.com/office/drawing/2014/main" id="{697303AE-CE76-FA4B-A05B-EA6E9BBD7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67443"/>
            <a:ext cx="12192000" cy="2010114"/>
          </a:xfrm>
          <a:prstGeom prst="rect">
            <a:avLst/>
          </a:prstGeom>
        </p:spPr>
      </p:pic>
    </p:spTree>
    <p:extLst>
      <p:ext uri="{BB962C8B-B14F-4D97-AF65-F5344CB8AC3E}">
        <p14:creationId xmlns:p14="http://schemas.microsoft.com/office/powerpoint/2010/main" val="313143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E3E713F-08C7-504C-971C-5F812D2A60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37"/>
            <a:ext cx="12191998" cy="6856124"/>
          </a:xfrm>
          <a:prstGeom prst="rect">
            <a:avLst/>
          </a:prstGeom>
        </p:spPr>
      </p:pic>
      <p:sp>
        <p:nvSpPr>
          <p:cNvPr id="2" name="Titel 1">
            <a:extLst>
              <a:ext uri="{FF2B5EF4-FFF2-40B4-BE49-F238E27FC236}">
                <a16:creationId xmlns:a16="http://schemas.microsoft.com/office/drawing/2014/main" id="{16ACDA61-9DEF-4CED-91DF-118DFBC5C57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sz="1600" dirty="0"/>
              <a:t>Wie heeft er wel eens blauwalg gezien? Waar was dat?</a:t>
            </a:r>
          </a:p>
        </p:txBody>
      </p:sp>
      <p:pic>
        <p:nvPicPr>
          <p:cNvPr id="6" name="Afbeelding 5" descr="Blauwalg in het water">
            <a:extLst>
              <a:ext uri="{FF2B5EF4-FFF2-40B4-BE49-F238E27FC236}">
                <a16:creationId xmlns:a16="http://schemas.microsoft.com/office/drawing/2014/main" id="{302D208A-34AF-9947-8489-DA35BC689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9470" y="1631507"/>
            <a:ext cx="3070915" cy="23031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fbeelding 2" descr="Pas op! Blauwalg Vermijd contact met water">
            <a:extLst>
              <a:ext uri="{FF2B5EF4-FFF2-40B4-BE49-F238E27FC236}">
                <a16:creationId xmlns:a16="http://schemas.microsoft.com/office/drawing/2014/main" id="{6B8598CA-CE78-7647-8929-A07C9989ECDC}"/>
              </a:ext>
            </a:extLst>
          </p:cNvPr>
          <p:cNvPicPr>
            <a:picLocks noChangeAspect="1"/>
          </p:cNvPicPr>
          <p:nvPr/>
        </p:nvPicPr>
        <p:blipFill>
          <a:blip r:embed="rId5">
            <a:lum bright="20000" contrast="40000"/>
            <a:extLst>
              <a:ext uri="{28A0092B-C50C-407E-A947-70E740481C1C}">
                <a14:useLocalDpi xmlns:a14="http://schemas.microsoft.com/office/drawing/2010/main" val="0"/>
              </a:ext>
            </a:extLst>
          </a:blip>
          <a:stretch>
            <a:fillRect/>
          </a:stretch>
        </p:blipFill>
        <p:spPr>
          <a:xfrm rot="439366">
            <a:off x="6728134" y="2366116"/>
            <a:ext cx="2941466" cy="5958356"/>
          </a:xfrm>
          <a:prstGeom prst="rect">
            <a:avLst/>
          </a:prstGeom>
        </p:spPr>
      </p:pic>
      <p:pic>
        <p:nvPicPr>
          <p:cNvPr id="4" name="Afbeelding 3" descr="Droppie Water in een bootje en logo Waterschap Vallei en Veluwe">
            <a:extLst>
              <a:ext uri="{FF2B5EF4-FFF2-40B4-BE49-F238E27FC236}">
                <a16:creationId xmlns:a16="http://schemas.microsoft.com/office/drawing/2014/main" id="{B241969E-0335-2D4A-A11E-AD2AD59B4DA4}"/>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846218"/>
            <a:ext cx="12192000" cy="2010114"/>
          </a:xfrm>
          <a:prstGeom prst="rect">
            <a:avLst/>
          </a:prstGeom>
        </p:spPr>
      </p:pic>
    </p:spTree>
    <p:extLst>
      <p:ext uri="{BB962C8B-B14F-4D97-AF65-F5344CB8AC3E}">
        <p14:creationId xmlns:p14="http://schemas.microsoft.com/office/powerpoint/2010/main" val="864035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EA5A080-48B1-2640-83BA-802B862111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el 1">
            <a:extLst>
              <a:ext uri="{FF2B5EF4-FFF2-40B4-BE49-F238E27FC236}">
                <a16:creationId xmlns:a16="http://schemas.microsoft.com/office/drawing/2014/main" id="{54CEDCF6-589B-0248-A0B9-A6F2A003C8A7}"/>
              </a:ext>
            </a:extLst>
          </p:cNvPr>
          <p:cNvSpPr txBox="1">
            <a:spLocks noGrp="1"/>
          </p:cNvSpPr>
          <p:nvPr>
            <p:ph type="title" idx="4294967295"/>
          </p:nvPr>
        </p:nvSpPr>
        <p:spPr>
          <a:xfrm>
            <a:off x="823911" y="366675"/>
            <a:ext cx="8977314" cy="9082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Schoon </a:t>
            </a:r>
            <a:r>
              <a:rPr kumimoji="0" lang="en-US" sz="3000" b="1"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oppervlaktewater</a:t>
            </a:r>
            <a:endParaRPr kumimoji="0" lang="nl-NL" sz="3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Ondertitel 2">
            <a:extLst>
              <a:ext uri="{FF2B5EF4-FFF2-40B4-BE49-F238E27FC236}">
                <a16:creationId xmlns:a16="http://schemas.microsoft.com/office/drawing/2014/main" id="{A3A85DE3-008E-4B4A-9AB1-0B60FC1BB9AD}"/>
              </a:ext>
            </a:extLst>
          </p:cNvPr>
          <p:cNvSpPr txBox="1">
            <a:spLocks/>
          </p:cNvSpPr>
          <p:nvPr/>
        </p:nvSpPr>
        <p:spPr>
          <a:xfrm>
            <a:off x="823911" y="1641618"/>
            <a:ext cx="10006014" cy="4209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lnSpc>
                <a:spcPct val="100000"/>
              </a:lnSpc>
              <a:spcAft>
                <a:spcPts val="800"/>
              </a:spcAft>
              <a:buNone/>
            </a:pP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Voor</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onze</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gezondheid</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en</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gezondheid</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van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planten</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en</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dieren</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is </a:t>
            </a:r>
            <a:b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het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belangrijk</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dat</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wateren</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schoon</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zijn</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of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schoon</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worden</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gemaakt</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57150" indent="0">
              <a:lnSpc>
                <a:spcPct val="100000"/>
              </a:lnSpc>
              <a:spcAft>
                <a:spcPts val="800"/>
              </a:spcAft>
              <a:buNone/>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Wat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kunnen</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jij</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en</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ik</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er</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zelf</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aan</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doen</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om het water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schoon</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te</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houden</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57150" indent="0">
              <a:lnSpc>
                <a:spcPct val="100000"/>
              </a:lnSpc>
              <a:spcAft>
                <a:spcPts val="800"/>
              </a:spcAft>
              <a:buNone/>
            </a:pP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Wie</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maakt</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wateren</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schoon</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en</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controleert</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wateren</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pic>
        <p:nvPicPr>
          <p:cNvPr id="4" name="Afbeelding 3" descr="Droppie Water in een bootje en logo Waterschap Vallei en Veluwe">
            <a:extLst>
              <a:ext uri="{FF2B5EF4-FFF2-40B4-BE49-F238E27FC236}">
                <a16:creationId xmlns:a16="http://schemas.microsoft.com/office/drawing/2014/main" id="{55BD95FB-5411-E74E-A53D-EBC7B932E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46218"/>
            <a:ext cx="12192000" cy="2010114"/>
          </a:xfrm>
          <a:prstGeom prst="rect">
            <a:avLst/>
          </a:prstGeom>
        </p:spPr>
      </p:pic>
    </p:spTree>
    <p:extLst>
      <p:ext uri="{BB962C8B-B14F-4D97-AF65-F5344CB8AC3E}">
        <p14:creationId xmlns:p14="http://schemas.microsoft.com/office/powerpoint/2010/main" val="208725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Afbeelding 5">
            <a:extLst>
              <a:ext uri="{FF2B5EF4-FFF2-40B4-BE49-F238E27FC236}">
                <a16:creationId xmlns:a16="http://schemas.microsoft.com/office/drawing/2014/main" id="{F0919378-444B-B24B-B1A4-BF15109085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 y="0"/>
            <a:ext cx="12192000" cy="6858000"/>
          </a:xfrm>
          <a:prstGeom prst="rect">
            <a:avLst/>
          </a:prstGeom>
        </p:spPr>
      </p:pic>
      <p:sp>
        <p:nvSpPr>
          <p:cNvPr id="10" name="Titel 1">
            <a:extLst>
              <a:ext uri="{FF2B5EF4-FFF2-40B4-BE49-F238E27FC236}">
                <a16:creationId xmlns:a16="http://schemas.microsoft.com/office/drawing/2014/main" id="{817C40C6-EEEC-4A07-9F7B-9D7AED79582B}"/>
              </a:ext>
            </a:extLst>
          </p:cNvPr>
          <p:cNvSpPr txBox="1">
            <a:spLocks noGrp="1"/>
          </p:cNvSpPr>
          <p:nvPr>
            <p:ph type="title" idx="4294967295"/>
          </p:nvPr>
        </p:nvSpPr>
        <p:spPr>
          <a:xfrm>
            <a:off x="823911" y="303412"/>
            <a:ext cx="5548313" cy="9082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De </a:t>
            </a:r>
            <a:r>
              <a:rPr kumimoji="0" lang="en-US" sz="3000" b="1"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waterschappen</a:t>
            </a:r>
            <a:endParaRPr kumimoji="0" lang="nl-NL" sz="3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Ondertitel 2">
            <a:extLst>
              <a:ext uri="{FF2B5EF4-FFF2-40B4-BE49-F238E27FC236}">
                <a16:creationId xmlns:a16="http://schemas.microsoft.com/office/drawing/2014/main" id="{8ADB7AAB-7581-45C3-A28C-462A8EF56B03}"/>
              </a:ext>
            </a:extLst>
          </p:cNvPr>
          <p:cNvSpPr>
            <a:spLocks noGrp="1"/>
          </p:cNvSpPr>
          <p:nvPr>
            <p:ph type="subTitle" idx="1"/>
          </p:nvPr>
        </p:nvSpPr>
        <p:spPr>
          <a:xfrm>
            <a:off x="823912" y="1676764"/>
            <a:ext cx="7034213" cy="1720905"/>
          </a:xfrm>
        </p:spPr>
        <p:txBody>
          <a:bodyPr>
            <a:normAutofit/>
          </a:bodyPr>
          <a:lstStyle/>
          <a:p>
            <a:pPr marL="342900" indent="-342900" algn="l">
              <a:lnSpc>
                <a:spcPct val="115000"/>
              </a:lnSpc>
              <a:spcAft>
                <a:spcPts val="800"/>
              </a:spcAft>
              <a:buFont typeface="Arial" panose="020B0604020202020204" pitchFamily="34" charset="0"/>
              <a:buChar char="•"/>
            </a:pP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Amersfoort valt onder </a:t>
            </a:r>
            <a:b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Waterschap Vallei en Veluwe.</a:t>
            </a:r>
          </a:p>
          <a:p>
            <a:pPr marL="342900" indent="-342900" algn="l">
              <a:lnSpc>
                <a:spcPct val="115000"/>
              </a:lnSpc>
              <a:spcAft>
                <a:spcPts val="800"/>
              </a:spcAft>
              <a:buFont typeface="Arial" panose="020B0604020202020204" pitchFamily="34" charset="0"/>
              <a:buChar char="•"/>
            </a:pP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Zorgen voor schoon oppervlaktewater is </a:t>
            </a:r>
            <a:b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één van de vele taken van het waterschap.</a:t>
            </a:r>
            <a:endParaRPr lang="nl-NL" sz="18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7" name="Afbeelding 6" descr="Droppie Water in een bootje en logo Waterschap Vallei en Veluwe">
            <a:extLst>
              <a:ext uri="{FF2B5EF4-FFF2-40B4-BE49-F238E27FC236}">
                <a16:creationId xmlns:a16="http://schemas.microsoft.com/office/drawing/2014/main" id="{41665E30-5548-FD4E-9E01-483E6BF7E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46218"/>
            <a:ext cx="12192000" cy="2010114"/>
          </a:xfrm>
          <a:prstGeom prst="rect">
            <a:avLst/>
          </a:prstGeom>
        </p:spPr>
      </p:pic>
    </p:spTree>
    <p:extLst>
      <p:ext uri="{BB962C8B-B14F-4D97-AF65-F5344CB8AC3E}">
        <p14:creationId xmlns:p14="http://schemas.microsoft.com/office/powerpoint/2010/main" val="30670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89898A98-676F-7446-A8EB-06AD466D36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1">
            <a:extLst>
              <a:ext uri="{FF2B5EF4-FFF2-40B4-BE49-F238E27FC236}">
                <a16:creationId xmlns:a16="http://schemas.microsoft.com/office/drawing/2014/main" id="{24619E6B-7E79-9F4A-BB69-B635F83A00FE}"/>
              </a:ext>
            </a:extLst>
          </p:cNvPr>
          <p:cNvSpPr txBox="1">
            <a:spLocks noGrp="1"/>
          </p:cNvSpPr>
          <p:nvPr>
            <p:ph type="title" idx="4294967295"/>
          </p:nvPr>
        </p:nvSpPr>
        <p:spPr>
          <a:xfrm>
            <a:off x="768756" y="367968"/>
            <a:ext cx="4832802" cy="12435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Wat </a:t>
            </a:r>
            <a:r>
              <a:rPr kumimoji="0" lang="en-US" sz="3000" b="1"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gaan</a:t>
            </a:r>
            <a:r>
              <a:rPr kumimoji="0" lang="en-US" sz="3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3000" b="1"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jullie</a:t>
            </a:r>
            <a:r>
              <a:rPr kumimoji="0" lang="en-US" sz="3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3000" b="1"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doen</a:t>
            </a:r>
            <a:r>
              <a:rPr kumimoji="0" lang="en-US" sz="3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sp>
        <p:nvSpPr>
          <p:cNvPr id="5" name="Ondertitel 2">
            <a:extLst>
              <a:ext uri="{FF2B5EF4-FFF2-40B4-BE49-F238E27FC236}">
                <a16:creationId xmlns:a16="http://schemas.microsoft.com/office/drawing/2014/main" id="{A8AA5479-2D70-134E-A4B2-1F1A2F288EC1}"/>
              </a:ext>
            </a:extLst>
          </p:cNvPr>
          <p:cNvSpPr txBox="1">
            <a:spLocks/>
          </p:cNvSpPr>
          <p:nvPr/>
        </p:nvSpPr>
        <p:spPr>
          <a:xfrm>
            <a:off x="768756" y="1623084"/>
            <a:ext cx="6096001" cy="2095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a:lnSpc>
                <a:spcPct val="150000"/>
              </a:lnSpc>
              <a:spcAft>
                <a:spcPts val="800"/>
              </a:spcAft>
            </a:pP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Je</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maakt</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in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tweetallen</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opdrachten</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over de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kwaliteit</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van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oppervlaktewater</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285750">
              <a:lnSpc>
                <a:spcPct val="150000"/>
              </a:lnSpc>
              <a:spcAft>
                <a:spcPts val="800"/>
              </a:spcAft>
            </a:pP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Je</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gaat</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in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groepje</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op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onderzoek</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uit</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b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naar</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water in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jullie</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schoolomgeving</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nSpc>
                <a:spcPct val="150000"/>
              </a:lnSpc>
              <a:spcAft>
                <a:spcPts val="800"/>
              </a:spcAft>
            </a:pP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Afbeelding 5" descr="Droppie Water in een bootje en logo Waterschap Vallei en Veluwe">
            <a:extLst>
              <a:ext uri="{FF2B5EF4-FFF2-40B4-BE49-F238E27FC236}">
                <a16:creationId xmlns:a16="http://schemas.microsoft.com/office/drawing/2014/main" id="{5A57B179-0C12-E842-91DA-F3A71A8ED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46218"/>
            <a:ext cx="12192000" cy="2010114"/>
          </a:xfrm>
          <a:prstGeom prst="rect">
            <a:avLst/>
          </a:prstGeom>
        </p:spPr>
      </p:pic>
    </p:spTree>
    <p:extLst>
      <p:ext uri="{BB962C8B-B14F-4D97-AF65-F5344CB8AC3E}">
        <p14:creationId xmlns:p14="http://schemas.microsoft.com/office/powerpoint/2010/main" val="1945219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66DF9007-5EFC-7E45-B018-8251CE1DC2C7}"/>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Wat leer je hierdoor?">
            <a:extLst>
              <a:ext uri="{FF2B5EF4-FFF2-40B4-BE49-F238E27FC236}">
                <a16:creationId xmlns:a16="http://schemas.microsoft.com/office/drawing/2014/main" id="{8465A9D4-7E80-DC4D-9E82-B885F4E26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 y="300455"/>
            <a:ext cx="11387138" cy="6449522"/>
          </a:xfrm>
          <a:prstGeom prst="rect">
            <a:avLst/>
          </a:prstGeom>
        </p:spPr>
      </p:pic>
      <p:sp>
        <p:nvSpPr>
          <p:cNvPr id="2" name="Titel 1">
            <a:extLst>
              <a:ext uri="{FF2B5EF4-FFF2-40B4-BE49-F238E27FC236}">
                <a16:creationId xmlns:a16="http://schemas.microsoft.com/office/drawing/2014/main" id="{6B2822FC-2594-44E5-A58E-F3F36F608ED5}"/>
              </a:ext>
            </a:extLst>
          </p:cNvPr>
          <p:cNvSpPr>
            <a:spLocks noGrp="1"/>
          </p:cNvSpPr>
          <p:nvPr>
            <p:ph type="ctrTitle"/>
          </p:nvPr>
        </p:nvSpPr>
        <p:spPr>
          <a:xfrm>
            <a:off x="1624214" y="578048"/>
            <a:ext cx="5031783" cy="908269"/>
          </a:xfrm>
        </p:spPr>
        <p:txBody>
          <a:bodyPr>
            <a:normAutofit/>
          </a:bodyPr>
          <a:lstStyle/>
          <a:p>
            <a:pPr algn="l"/>
            <a:r>
              <a:rPr lang="en-US" sz="30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Wat leer </a:t>
            </a:r>
            <a:r>
              <a:rPr lang="en-US" sz="3000" b="1"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je</a:t>
            </a:r>
            <a:r>
              <a:rPr lang="en-US" sz="30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US" sz="3000" b="1"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hierdoor</a:t>
            </a:r>
            <a:r>
              <a:rPr lang="en-US" sz="30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endParaRPr lang="nl-NL" sz="30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a:extLst>
              <a:ext uri="{FF2B5EF4-FFF2-40B4-BE49-F238E27FC236}">
                <a16:creationId xmlns:a16="http://schemas.microsoft.com/office/drawing/2014/main" id="{65DA31F0-DB4A-44C3-AF84-7D242C057BA5}"/>
              </a:ext>
            </a:extLst>
          </p:cNvPr>
          <p:cNvSpPr>
            <a:spLocks noGrp="1"/>
          </p:cNvSpPr>
          <p:nvPr>
            <p:ph type="subTitle" idx="1"/>
          </p:nvPr>
        </p:nvSpPr>
        <p:spPr>
          <a:xfrm>
            <a:off x="1624214" y="1701881"/>
            <a:ext cx="9863138" cy="2357438"/>
          </a:xfrm>
        </p:spPr>
        <p:txBody>
          <a:bodyPr>
            <a:normAutofit fontScale="85000" lnSpcReduction="10000"/>
          </a:bodyPr>
          <a:lstStyle/>
          <a:p>
            <a:pPr algn="l">
              <a:lnSpc>
                <a:spcPct val="115000"/>
              </a:lnSpc>
              <a:spcAft>
                <a:spcPts val="800"/>
              </a:spcAft>
            </a:pPr>
            <a:r>
              <a:rPr lang="nl-NL" sz="1800"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 Je kunt uitleggen waar je schoon óf vies oppervlaktewater aan herkent.</a:t>
            </a:r>
          </a:p>
          <a:p>
            <a:pPr algn="l">
              <a:lnSpc>
                <a:spcPct val="115000"/>
              </a:lnSpc>
              <a:spcAft>
                <a:spcPts val="800"/>
              </a:spcAft>
            </a:pPr>
            <a:r>
              <a:rPr lang="nl-NL"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Je </a:t>
            </a:r>
            <a:r>
              <a:rPr lang="nl-NL" sz="1800"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kunt </a:t>
            </a:r>
            <a:r>
              <a:rPr lang="nl-NL"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uitleggen waarom de juiste waterplanten en dieren belangrijk zijn voor het water.</a:t>
            </a:r>
          </a:p>
          <a:p>
            <a:pPr algn="l">
              <a:lnSpc>
                <a:spcPct val="115000"/>
              </a:lnSpc>
              <a:spcAft>
                <a:spcPts val="800"/>
              </a:spcAft>
            </a:pPr>
            <a:r>
              <a:rPr lang="nl-NL"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Je kunt oorzaken van vervuild water en oplossingen voor schoon water benoemen.</a:t>
            </a:r>
            <a:endParaRPr lang="nl-NL" sz="1800"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p>
            <a:pPr algn="l">
              <a:lnSpc>
                <a:spcPct val="115000"/>
              </a:lnSpc>
              <a:spcAft>
                <a:spcPts val="800"/>
              </a:spcAft>
            </a:pPr>
            <a:r>
              <a:rPr lang="nl-NL"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Je kunt zelf onderzoek doen naar water in je eigen schoolomgeving.</a:t>
            </a:r>
            <a:endParaRPr lang="nl-NL" sz="1800"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800"/>
              </a:spcAft>
            </a:pPr>
            <a:r>
              <a:rPr lang="nl-NL" sz="1800" dirty="0">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 </a:t>
            </a:r>
          </a:p>
          <a:p>
            <a:endParaRPr lang="nl-NL"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Afbeelding 7" descr="Droppie Water in een bootje en logo Waterschap Vallei en Veluwe">
            <a:extLst>
              <a:ext uri="{FF2B5EF4-FFF2-40B4-BE49-F238E27FC236}">
                <a16:creationId xmlns:a16="http://schemas.microsoft.com/office/drawing/2014/main" id="{123C8CFA-51ED-9646-B894-BA82AA0C7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46218"/>
            <a:ext cx="12192000" cy="2010114"/>
          </a:xfrm>
          <a:prstGeom prst="rect">
            <a:avLst/>
          </a:prstGeom>
        </p:spPr>
      </p:pic>
    </p:spTree>
    <p:extLst>
      <p:ext uri="{BB962C8B-B14F-4D97-AF65-F5344CB8AC3E}">
        <p14:creationId xmlns:p14="http://schemas.microsoft.com/office/powerpoint/2010/main" val="374250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3D473D6-95AD-44F3-87CD-ADC324D7BB7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3715" cy="6898340"/>
          </a:xfrm>
          <a:prstGeom prst="rect">
            <a:avLst/>
          </a:prstGeom>
        </p:spPr>
      </p:pic>
      <p:sp>
        <p:nvSpPr>
          <p:cNvPr id="10" name="Titel 9">
            <a:extLst>
              <a:ext uri="{FF2B5EF4-FFF2-40B4-BE49-F238E27FC236}">
                <a16:creationId xmlns:a16="http://schemas.microsoft.com/office/drawing/2014/main" id="{39F5D506-5FA4-40CD-9718-6244ED1D2831}"/>
              </a:ext>
            </a:extLst>
          </p:cNvPr>
          <p:cNvSpPr txBox="1">
            <a:spLocks noGrp="1"/>
          </p:cNvSpPr>
          <p:nvPr>
            <p:ph type="title" idx="4294967295"/>
          </p:nvPr>
        </p:nvSpPr>
        <p:spPr>
          <a:xfrm>
            <a:off x="731398" y="569379"/>
            <a:ext cx="4412103"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Aan</a:t>
            </a:r>
            <a:r>
              <a:rPr kumimoji="0" lang="en-US" sz="3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de slag!</a:t>
            </a:r>
            <a:endParaRPr kumimoji="0" lang="nl-NL" sz="3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Tekstvak 3">
            <a:extLst>
              <a:ext uri="{FF2B5EF4-FFF2-40B4-BE49-F238E27FC236}">
                <a16:creationId xmlns:a16="http://schemas.microsoft.com/office/drawing/2014/main" id="{D9A80265-5182-5C43-BDB1-A05E053C4518}"/>
              </a:ext>
            </a:extLst>
          </p:cNvPr>
          <p:cNvSpPr txBox="1"/>
          <p:nvPr/>
        </p:nvSpPr>
        <p:spPr>
          <a:xfrm>
            <a:off x="731398" y="1579794"/>
            <a:ext cx="8767053" cy="2031325"/>
          </a:xfrm>
          <a:prstGeom prst="rect">
            <a:avLst/>
          </a:prstGeom>
          <a:noFill/>
        </p:spPr>
        <p:txBody>
          <a:bodyPr wrap="square">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Ga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naar</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www.droppiewater.nl/</a:t>
            </a:r>
            <a:br>
              <a:rPr lang="en-US"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b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droppiewaterindeklas/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Klik</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op de button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groep</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7-8’</a:t>
            </a: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Bij</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de button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Kies</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thema</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b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klik</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je op het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thema</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‘Water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leeft</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Afbeelding 6" descr="Droppie Water in een bootje en logo Waterschap Vallei en Veluwe">
            <a:extLst>
              <a:ext uri="{FF2B5EF4-FFF2-40B4-BE49-F238E27FC236}">
                <a16:creationId xmlns:a16="http://schemas.microsoft.com/office/drawing/2014/main" id="{D8BC11FC-0D2C-AE47-AB2C-60370609C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86559"/>
            <a:ext cx="12192000" cy="2010114"/>
          </a:xfrm>
          <a:prstGeom prst="rect">
            <a:avLst/>
          </a:prstGeom>
        </p:spPr>
      </p:pic>
    </p:spTree>
    <p:extLst>
      <p:ext uri="{BB962C8B-B14F-4D97-AF65-F5344CB8AC3E}">
        <p14:creationId xmlns:p14="http://schemas.microsoft.com/office/powerpoint/2010/main" val="370194701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503</Words>
  <Application>Microsoft Office PowerPoint</Application>
  <PresentationFormat>Breedbeeld</PresentationFormat>
  <Paragraphs>39</Paragraphs>
  <Slides>7</Slides>
  <Notes>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Arial</vt:lpstr>
      <vt:lpstr>Calibri</vt:lpstr>
      <vt:lpstr>Calibri Light</vt:lpstr>
      <vt:lpstr>Segoe UI</vt:lpstr>
      <vt:lpstr>Verdana</vt:lpstr>
      <vt:lpstr>Kantoorthema</vt:lpstr>
      <vt:lpstr>Krantenknipsel uit Amersfoort over komende warme dagen</vt:lpstr>
      <vt:lpstr>Wie heeft er wel eens blauwalg gezien? Waar was dat?</vt:lpstr>
      <vt:lpstr>Schoon oppervlaktewater</vt:lpstr>
      <vt:lpstr>De waterschappen</vt:lpstr>
      <vt:lpstr>Wat gaan jullie doen? </vt:lpstr>
      <vt:lpstr>Wat leer je hierdoor? </vt:lpstr>
      <vt:lpstr>Aan de 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dc:creator>
  <cp:lastModifiedBy>Wegerif, Corja</cp:lastModifiedBy>
  <cp:revision>43</cp:revision>
  <dcterms:created xsi:type="dcterms:W3CDTF">2021-03-15T10:30:06Z</dcterms:created>
  <dcterms:modified xsi:type="dcterms:W3CDTF">2021-05-27T07:56:39Z</dcterms:modified>
</cp:coreProperties>
</file>