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ink/ink1.xml" ContentType="application/inkml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1276" r:id="rId5"/>
    <p:sldId id="1210" r:id="rId6"/>
    <p:sldId id="1190" r:id="rId7"/>
    <p:sldId id="1131" r:id="rId8"/>
    <p:sldId id="1253" r:id="rId9"/>
    <p:sldId id="1277" r:id="rId10"/>
    <p:sldId id="1280" r:id="rId11"/>
    <p:sldId id="487" r:id="rId12"/>
    <p:sldId id="1278" r:id="rId13"/>
    <p:sldId id="1203" r:id="rId14"/>
    <p:sldId id="1279" r:id="rId15"/>
    <p:sldId id="1254" r:id="rId16"/>
    <p:sldId id="1200" r:id="rId17"/>
    <p:sldId id="1217" r:id="rId18"/>
    <p:sldId id="1213" r:id="rId19"/>
    <p:sldId id="1218" r:id="rId20"/>
    <p:sldId id="1267" r:id="rId21"/>
    <p:sldId id="1268" r:id="rId22"/>
    <p:sldId id="1269" r:id="rId23"/>
    <p:sldId id="1270" r:id="rId24"/>
    <p:sldId id="1271" r:id="rId25"/>
    <p:sldId id="1255" r:id="rId26"/>
    <p:sldId id="1244" r:id="rId27"/>
    <p:sldId id="1243" r:id="rId28"/>
    <p:sldId id="1241" r:id="rId29"/>
    <p:sldId id="1245" r:id="rId30"/>
  </p:sldIdLst>
  <p:sldSz cx="9144000" cy="6858000" type="screen4x3"/>
  <p:notesSz cx="6797675" cy="9872663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ben van Kessel" initials="RvK" lastIdx="2" clrIdx="0">
    <p:extLst>
      <p:ext uri="{19B8F6BF-5375-455C-9EA6-DF929625EA0E}">
        <p15:presenceInfo xmlns:p15="http://schemas.microsoft.com/office/powerpoint/2012/main" userId="S::rvankessel@vallei-veluwe.nl::5f65c6d1-a1b6-4eee-8a0c-eb5709cbe13d" providerId="AD"/>
      </p:ext>
    </p:extLst>
  </p:cmAuthor>
  <p:cmAuthor id="2" name="Buschgens, Anita" initials="BA" lastIdx="4" clrIdx="1">
    <p:extLst>
      <p:ext uri="{19B8F6BF-5375-455C-9EA6-DF929625EA0E}">
        <p15:presenceInfo xmlns:p15="http://schemas.microsoft.com/office/powerpoint/2012/main" userId="S::abuschgens@vallei-veluwe.nl::46c3c624-fbb5-48dd-902a-2474f6b9200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F01"/>
    <a:srgbClr val="434343"/>
    <a:srgbClr val="004CA8"/>
    <a:srgbClr val="004292"/>
    <a:srgbClr val="FFCC66"/>
    <a:srgbClr val="C00000"/>
    <a:srgbClr val="4D4D4D"/>
    <a:srgbClr val="960134"/>
    <a:srgbClr val="E40134"/>
    <a:srgbClr val="009B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984599-FC43-413E-9E54-47CE20E83F23}" v="4" dt="2023-08-17T11:36:16.060"/>
    <p1510:client id="{EBE488EF-FA18-41F8-83ED-A0057239760A}" v="26" dt="2023-08-16T13:54:34.5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4" autoAdjust="0"/>
    <p:restoredTop sz="40799" autoAdjust="0"/>
  </p:normalViewPr>
  <p:slideViewPr>
    <p:cSldViewPr snapToGrid="0">
      <p:cViewPr varScale="1">
        <p:scale>
          <a:sx n="45" d="100"/>
          <a:sy n="45" d="100"/>
        </p:scale>
        <p:origin x="3462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25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schgens, Anita" userId="46c3c624-fbb5-48dd-902a-2474f6b9200a" providerId="ADAL" clId="{43B95023-19A1-45C1-8CF7-6D9CC65BE8B0}"/>
    <pc:docChg chg="undo custSel addSld delSld modSld sldOrd">
      <pc:chgData name="Buschgens, Anita" userId="46c3c624-fbb5-48dd-902a-2474f6b9200a" providerId="ADAL" clId="{43B95023-19A1-45C1-8CF7-6D9CC65BE8B0}" dt="2023-08-14T13:37:47.056" v="1311" actId="14100"/>
      <pc:docMkLst>
        <pc:docMk/>
      </pc:docMkLst>
      <pc:sldChg chg="modSp mod">
        <pc:chgData name="Buschgens, Anita" userId="46c3c624-fbb5-48dd-902a-2474f6b9200a" providerId="ADAL" clId="{43B95023-19A1-45C1-8CF7-6D9CC65BE8B0}" dt="2023-08-14T11:10:44.041" v="40" actId="1076"/>
        <pc:sldMkLst>
          <pc:docMk/>
          <pc:sldMk cId="4208759573" sldId="264"/>
        </pc:sldMkLst>
        <pc:spChg chg="mod">
          <ac:chgData name="Buschgens, Anita" userId="46c3c624-fbb5-48dd-902a-2474f6b9200a" providerId="ADAL" clId="{43B95023-19A1-45C1-8CF7-6D9CC65BE8B0}" dt="2023-08-14T11:06:54.894" v="0" actId="255"/>
          <ac:spMkLst>
            <pc:docMk/>
            <pc:sldMk cId="4208759573" sldId="264"/>
            <ac:spMk id="7" creationId="{AEB928A4-4EF8-4A00-A508-D7308DAB6DC1}"/>
          </ac:spMkLst>
        </pc:spChg>
        <pc:spChg chg="mod">
          <ac:chgData name="Buschgens, Anita" userId="46c3c624-fbb5-48dd-902a-2474f6b9200a" providerId="ADAL" clId="{43B95023-19A1-45C1-8CF7-6D9CC65BE8B0}" dt="2023-08-14T11:06:54.894" v="0" actId="255"/>
          <ac:spMkLst>
            <pc:docMk/>
            <pc:sldMk cId="4208759573" sldId="264"/>
            <ac:spMk id="10" creationId="{317CF6DC-16F6-464F-828A-C65B793F95D6}"/>
          </ac:spMkLst>
        </pc:spChg>
        <pc:spChg chg="mod">
          <ac:chgData name="Buschgens, Anita" userId="46c3c624-fbb5-48dd-902a-2474f6b9200a" providerId="ADAL" clId="{43B95023-19A1-45C1-8CF7-6D9CC65BE8B0}" dt="2023-08-14T11:09:49.360" v="30" actId="255"/>
          <ac:spMkLst>
            <pc:docMk/>
            <pc:sldMk cId="4208759573" sldId="264"/>
            <ac:spMk id="13" creationId="{976A6C8D-1E4A-4965-A13B-5C9691D73133}"/>
          </ac:spMkLst>
        </pc:spChg>
        <pc:spChg chg="mod">
          <ac:chgData name="Buschgens, Anita" userId="46c3c624-fbb5-48dd-902a-2474f6b9200a" providerId="ADAL" clId="{43B95023-19A1-45C1-8CF7-6D9CC65BE8B0}" dt="2023-08-14T11:09:49.360" v="30" actId="255"/>
          <ac:spMkLst>
            <pc:docMk/>
            <pc:sldMk cId="4208759573" sldId="264"/>
            <ac:spMk id="16" creationId="{8F2235D6-ABF7-4BAD-BBC7-5CFA509BF41E}"/>
          </ac:spMkLst>
        </pc:spChg>
        <pc:spChg chg="mod">
          <ac:chgData name="Buschgens, Anita" userId="46c3c624-fbb5-48dd-902a-2474f6b9200a" providerId="ADAL" clId="{43B95023-19A1-45C1-8CF7-6D9CC65BE8B0}" dt="2023-08-14T11:09:49.360" v="30" actId="255"/>
          <ac:spMkLst>
            <pc:docMk/>
            <pc:sldMk cId="4208759573" sldId="264"/>
            <ac:spMk id="19" creationId="{59089733-A38D-4AD9-85F2-D9442E8D5686}"/>
          </ac:spMkLst>
        </pc:spChg>
        <pc:spChg chg="mod">
          <ac:chgData name="Buschgens, Anita" userId="46c3c624-fbb5-48dd-902a-2474f6b9200a" providerId="ADAL" clId="{43B95023-19A1-45C1-8CF7-6D9CC65BE8B0}" dt="2023-08-14T11:10:07.371" v="34" actId="20577"/>
          <ac:spMkLst>
            <pc:docMk/>
            <pc:sldMk cId="4208759573" sldId="264"/>
            <ac:spMk id="22" creationId="{CB8B921C-456E-46FE-9CAE-5FC6944AA6D0}"/>
          </ac:spMkLst>
        </pc:spChg>
        <pc:spChg chg="mod">
          <ac:chgData name="Buschgens, Anita" userId="46c3c624-fbb5-48dd-902a-2474f6b9200a" providerId="ADAL" clId="{43B95023-19A1-45C1-8CF7-6D9CC65BE8B0}" dt="2023-08-14T11:08:33.347" v="18" actId="255"/>
          <ac:spMkLst>
            <pc:docMk/>
            <pc:sldMk cId="4208759573" sldId="264"/>
            <ac:spMk id="25" creationId="{64BB97AC-7F54-4A16-ABD8-25D829DD3E8F}"/>
          </ac:spMkLst>
        </pc:spChg>
        <pc:spChg chg="mod">
          <ac:chgData name="Buschgens, Anita" userId="46c3c624-fbb5-48dd-902a-2474f6b9200a" providerId="ADAL" clId="{43B95023-19A1-45C1-8CF7-6D9CC65BE8B0}" dt="2023-08-14T11:08:33.347" v="18" actId="255"/>
          <ac:spMkLst>
            <pc:docMk/>
            <pc:sldMk cId="4208759573" sldId="264"/>
            <ac:spMk id="28" creationId="{603BCD3C-9ABC-4E33-B0E4-DF09A3BCB88A}"/>
          </ac:spMkLst>
        </pc:spChg>
        <pc:spChg chg="mod">
          <ac:chgData name="Buschgens, Anita" userId="46c3c624-fbb5-48dd-902a-2474f6b9200a" providerId="ADAL" clId="{43B95023-19A1-45C1-8CF7-6D9CC65BE8B0}" dt="2023-08-14T11:08:33.347" v="18" actId="255"/>
          <ac:spMkLst>
            <pc:docMk/>
            <pc:sldMk cId="4208759573" sldId="264"/>
            <ac:spMk id="31" creationId="{C8E39C75-8727-4E15-AF98-43F96E701B72}"/>
          </ac:spMkLst>
        </pc:spChg>
        <pc:spChg chg="mod">
          <ac:chgData name="Buschgens, Anita" userId="46c3c624-fbb5-48dd-902a-2474f6b9200a" providerId="ADAL" clId="{43B95023-19A1-45C1-8CF7-6D9CC65BE8B0}" dt="2023-08-14T11:08:33.347" v="18" actId="255"/>
          <ac:spMkLst>
            <pc:docMk/>
            <pc:sldMk cId="4208759573" sldId="264"/>
            <ac:spMk id="34" creationId="{E4B7B18D-3C0B-4F34-8251-83DDEE58F47D}"/>
          </ac:spMkLst>
        </pc:spChg>
        <pc:spChg chg="mod">
          <ac:chgData name="Buschgens, Anita" userId="46c3c624-fbb5-48dd-902a-2474f6b9200a" providerId="ADAL" clId="{43B95023-19A1-45C1-8CF7-6D9CC65BE8B0}" dt="2023-08-14T11:08:33.347" v="18" actId="255"/>
          <ac:spMkLst>
            <pc:docMk/>
            <pc:sldMk cId="4208759573" sldId="264"/>
            <ac:spMk id="37" creationId="{8605F022-DA1F-4C47-AC9E-C179B89091F0}"/>
          </ac:spMkLst>
        </pc:spChg>
        <pc:spChg chg="mod">
          <ac:chgData name="Buschgens, Anita" userId="46c3c624-fbb5-48dd-902a-2474f6b9200a" providerId="ADAL" clId="{43B95023-19A1-45C1-8CF7-6D9CC65BE8B0}" dt="2023-08-14T11:06:54.894" v="0" actId="255"/>
          <ac:spMkLst>
            <pc:docMk/>
            <pc:sldMk cId="4208759573" sldId="264"/>
            <ac:spMk id="40" creationId="{9EC30FFB-4F76-4557-ADFD-CA63D8519617}"/>
          </ac:spMkLst>
        </pc:spChg>
        <pc:spChg chg="mod">
          <ac:chgData name="Buschgens, Anita" userId="46c3c624-fbb5-48dd-902a-2474f6b9200a" providerId="ADAL" clId="{43B95023-19A1-45C1-8CF7-6D9CC65BE8B0}" dt="2023-08-14T11:06:54.894" v="0" actId="255"/>
          <ac:spMkLst>
            <pc:docMk/>
            <pc:sldMk cId="4208759573" sldId="264"/>
            <ac:spMk id="43" creationId="{0C1E67E7-4749-4EF7-8723-DBE7F588964E}"/>
          </ac:spMkLst>
        </pc:spChg>
        <pc:grpChg chg="mod">
          <ac:chgData name="Buschgens, Anita" userId="46c3c624-fbb5-48dd-902a-2474f6b9200a" providerId="ADAL" clId="{43B95023-19A1-45C1-8CF7-6D9CC65BE8B0}" dt="2023-08-14T11:08:08.054" v="13" actId="1076"/>
          <ac:grpSpMkLst>
            <pc:docMk/>
            <pc:sldMk cId="4208759573" sldId="264"/>
            <ac:grpSpMk id="5" creationId="{42BF9704-9312-4C4A-8756-7D7EF05E1605}"/>
          </ac:grpSpMkLst>
        </pc:grpChg>
        <pc:grpChg chg="mod">
          <ac:chgData name="Buschgens, Anita" userId="46c3c624-fbb5-48dd-902a-2474f6b9200a" providerId="ADAL" clId="{43B95023-19A1-45C1-8CF7-6D9CC65BE8B0}" dt="2023-08-14T11:08:18.694" v="16" actId="1076"/>
          <ac:grpSpMkLst>
            <pc:docMk/>
            <pc:sldMk cId="4208759573" sldId="264"/>
            <ac:grpSpMk id="8" creationId="{AFF8CA7D-9FF5-4625-ADFB-37655862B07C}"/>
          </ac:grpSpMkLst>
        </pc:grpChg>
        <pc:grpChg chg="mod">
          <ac:chgData name="Buschgens, Anita" userId="46c3c624-fbb5-48dd-902a-2474f6b9200a" providerId="ADAL" clId="{43B95023-19A1-45C1-8CF7-6D9CC65BE8B0}" dt="2023-08-14T11:10:25.858" v="39" actId="1076"/>
          <ac:grpSpMkLst>
            <pc:docMk/>
            <pc:sldMk cId="4208759573" sldId="264"/>
            <ac:grpSpMk id="11" creationId="{CC36E9AA-56B4-450B-AE1A-104FA07E310A}"/>
          </ac:grpSpMkLst>
        </pc:grpChg>
        <pc:grpChg chg="mod">
          <ac:chgData name="Buschgens, Anita" userId="46c3c624-fbb5-48dd-902a-2474f6b9200a" providerId="ADAL" clId="{43B95023-19A1-45C1-8CF7-6D9CC65BE8B0}" dt="2023-08-14T11:10:21.851" v="38" actId="1076"/>
          <ac:grpSpMkLst>
            <pc:docMk/>
            <pc:sldMk cId="4208759573" sldId="264"/>
            <ac:grpSpMk id="14" creationId="{C8CBA045-EA27-46A9-BA0A-2ACEF90819E1}"/>
          </ac:grpSpMkLst>
        </pc:grpChg>
        <pc:grpChg chg="mod">
          <ac:chgData name="Buschgens, Anita" userId="46c3c624-fbb5-48dd-902a-2474f6b9200a" providerId="ADAL" clId="{43B95023-19A1-45C1-8CF7-6D9CC65BE8B0}" dt="2023-08-14T11:10:44.041" v="40" actId="1076"/>
          <ac:grpSpMkLst>
            <pc:docMk/>
            <pc:sldMk cId="4208759573" sldId="264"/>
            <ac:grpSpMk id="17" creationId="{12E736A2-5E64-4812-8015-F7024A824726}"/>
          </ac:grpSpMkLst>
        </pc:grpChg>
        <pc:grpChg chg="mod">
          <ac:chgData name="Buschgens, Anita" userId="46c3c624-fbb5-48dd-902a-2474f6b9200a" providerId="ADAL" clId="{43B95023-19A1-45C1-8CF7-6D9CC65BE8B0}" dt="2023-08-14T11:09:56.516" v="31" actId="14100"/>
          <ac:grpSpMkLst>
            <pc:docMk/>
            <pc:sldMk cId="4208759573" sldId="264"/>
            <ac:grpSpMk id="20" creationId="{CDA157D6-05CE-447F-BD98-9F31B433AB93}"/>
          </ac:grpSpMkLst>
        </pc:grpChg>
        <pc:grpChg chg="mod">
          <ac:chgData name="Buschgens, Anita" userId="46c3c624-fbb5-48dd-902a-2474f6b9200a" providerId="ADAL" clId="{43B95023-19A1-45C1-8CF7-6D9CC65BE8B0}" dt="2023-08-14T11:09:29.620" v="27" actId="1076"/>
          <ac:grpSpMkLst>
            <pc:docMk/>
            <pc:sldMk cId="4208759573" sldId="264"/>
            <ac:grpSpMk id="23" creationId="{B959705B-6A95-4177-A330-BE46716A31FF}"/>
          </ac:grpSpMkLst>
        </pc:grpChg>
        <pc:grpChg chg="mod">
          <ac:chgData name="Buschgens, Anita" userId="46c3c624-fbb5-48dd-902a-2474f6b9200a" providerId="ADAL" clId="{43B95023-19A1-45C1-8CF7-6D9CC65BE8B0}" dt="2023-08-14T11:09:33.907" v="28" actId="1076"/>
          <ac:grpSpMkLst>
            <pc:docMk/>
            <pc:sldMk cId="4208759573" sldId="264"/>
            <ac:grpSpMk id="26" creationId="{D05B666B-D934-4838-B6BD-55F3CCA350C1}"/>
          </ac:grpSpMkLst>
        </pc:grpChg>
        <pc:grpChg chg="mod">
          <ac:chgData name="Buschgens, Anita" userId="46c3c624-fbb5-48dd-902a-2474f6b9200a" providerId="ADAL" clId="{43B95023-19A1-45C1-8CF7-6D9CC65BE8B0}" dt="2023-08-14T11:09:38.819" v="29" actId="1076"/>
          <ac:grpSpMkLst>
            <pc:docMk/>
            <pc:sldMk cId="4208759573" sldId="264"/>
            <ac:grpSpMk id="29" creationId="{7785A213-DC1A-458C-968A-88A4F1A7E76E}"/>
          </ac:grpSpMkLst>
        </pc:grpChg>
        <pc:grpChg chg="mod">
          <ac:chgData name="Buschgens, Anita" userId="46c3c624-fbb5-48dd-902a-2474f6b9200a" providerId="ADAL" clId="{43B95023-19A1-45C1-8CF7-6D9CC65BE8B0}" dt="2023-08-14T11:09:01.085" v="22" actId="14100"/>
          <ac:grpSpMkLst>
            <pc:docMk/>
            <pc:sldMk cId="4208759573" sldId="264"/>
            <ac:grpSpMk id="32" creationId="{4442A202-D80B-4E90-9E27-DD7C03F265EA}"/>
          </ac:grpSpMkLst>
        </pc:grpChg>
        <pc:grpChg chg="mod">
          <ac:chgData name="Buschgens, Anita" userId="46c3c624-fbb5-48dd-902a-2474f6b9200a" providerId="ADAL" clId="{43B95023-19A1-45C1-8CF7-6D9CC65BE8B0}" dt="2023-08-14T11:08:51.125" v="21" actId="14100"/>
          <ac:grpSpMkLst>
            <pc:docMk/>
            <pc:sldMk cId="4208759573" sldId="264"/>
            <ac:grpSpMk id="35" creationId="{0C6B6497-F3C5-4B7A-B99B-EB8B387013B1}"/>
          </ac:grpSpMkLst>
        </pc:grpChg>
        <pc:grpChg chg="mod">
          <ac:chgData name="Buschgens, Anita" userId="46c3c624-fbb5-48dd-902a-2474f6b9200a" providerId="ADAL" clId="{43B95023-19A1-45C1-8CF7-6D9CC65BE8B0}" dt="2023-08-14T11:08:11.470" v="14" actId="1076"/>
          <ac:grpSpMkLst>
            <pc:docMk/>
            <pc:sldMk cId="4208759573" sldId="264"/>
            <ac:grpSpMk id="38" creationId="{3945B8FE-ABC6-41EE-8AB6-64168CD13AAB}"/>
          </ac:grpSpMkLst>
        </pc:grpChg>
        <pc:grpChg chg="mod">
          <ac:chgData name="Buschgens, Anita" userId="46c3c624-fbb5-48dd-902a-2474f6b9200a" providerId="ADAL" clId="{43B95023-19A1-45C1-8CF7-6D9CC65BE8B0}" dt="2023-08-14T11:08:15.750" v="15" actId="1076"/>
          <ac:grpSpMkLst>
            <pc:docMk/>
            <pc:sldMk cId="4208759573" sldId="264"/>
            <ac:grpSpMk id="41" creationId="{58668590-02DE-4139-9CEC-A7A5604F4914}"/>
          </ac:grpSpMkLst>
        </pc:grpChg>
        <pc:graphicFrameChg chg="mod">
          <ac:chgData name="Buschgens, Anita" userId="46c3c624-fbb5-48dd-902a-2474f6b9200a" providerId="ADAL" clId="{43B95023-19A1-45C1-8CF7-6D9CC65BE8B0}" dt="2023-08-14T11:10:18.499" v="36"/>
          <ac:graphicFrameMkLst>
            <pc:docMk/>
            <pc:sldMk cId="4208759573" sldId="264"/>
            <ac:graphicFrameMk id="4" creationId="{359BF0D5-F7DE-4EAE-A27B-DC4F466E2969}"/>
          </ac:graphicFrameMkLst>
        </pc:graphicFrameChg>
      </pc:sldChg>
      <pc:sldChg chg="modSp add mod">
        <pc:chgData name="Buschgens, Anita" userId="46c3c624-fbb5-48dd-902a-2474f6b9200a" providerId="ADAL" clId="{43B95023-19A1-45C1-8CF7-6D9CC65BE8B0}" dt="2023-08-14T13:03:00.647" v="1031" actId="27636"/>
        <pc:sldMkLst>
          <pc:docMk/>
          <pc:sldMk cId="3710547667" sldId="276"/>
        </pc:sldMkLst>
        <pc:spChg chg="mod">
          <ac:chgData name="Buschgens, Anita" userId="46c3c624-fbb5-48dd-902a-2474f6b9200a" providerId="ADAL" clId="{43B95023-19A1-45C1-8CF7-6D9CC65BE8B0}" dt="2023-08-14T13:03:00.647" v="1031" actId="27636"/>
          <ac:spMkLst>
            <pc:docMk/>
            <pc:sldMk cId="3710547667" sldId="276"/>
            <ac:spMk id="3" creationId="{64D3E779-D8C2-4F9F-BEF5-86656349D252}"/>
          </ac:spMkLst>
        </pc:spChg>
      </pc:sldChg>
      <pc:sldChg chg="del">
        <pc:chgData name="Buschgens, Anita" userId="46c3c624-fbb5-48dd-902a-2474f6b9200a" providerId="ADAL" clId="{43B95023-19A1-45C1-8CF7-6D9CC65BE8B0}" dt="2023-08-14T13:03:17.802" v="1033" actId="2696"/>
        <pc:sldMkLst>
          <pc:docMk/>
          <pc:sldMk cId="406765591" sldId="333"/>
        </pc:sldMkLst>
      </pc:sldChg>
      <pc:sldChg chg="addSp delSp modSp mod modNotesTx">
        <pc:chgData name="Buschgens, Anita" userId="46c3c624-fbb5-48dd-902a-2474f6b9200a" providerId="ADAL" clId="{43B95023-19A1-45C1-8CF7-6D9CC65BE8B0}" dt="2023-08-14T12:28:39.928" v="868" actId="113"/>
        <pc:sldMkLst>
          <pc:docMk/>
          <pc:sldMk cId="1416800273" sldId="488"/>
        </pc:sldMkLst>
        <pc:spChg chg="mod">
          <ac:chgData name="Buschgens, Anita" userId="46c3c624-fbb5-48dd-902a-2474f6b9200a" providerId="ADAL" clId="{43B95023-19A1-45C1-8CF7-6D9CC65BE8B0}" dt="2023-08-14T12:26:03.236" v="748" actId="20577"/>
          <ac:spMkLst>
            <pc:docMk/>
            <pc:sldMk cId="1416800273" sldId="488"/>
            <ac:spMk id="2" creationId="{A9BD512D-C6DA-DA51-E7B0-D35066956457}"/>
          </ac:spMkLst>
        </pc:spChg>
        <pc:spChg chg="add mod">
          <ac:chgData name="Buschgens, Anita" userId="46c3c624-fbb5-48dd-902a-2474f6b9200a" providerId="ADAL" clId="{43B95023-19A1-45C1-8CF7-6D9CC65BE8B0}" dt="2023-08-14T11:54:28.452" v="347" actId="122"/>
          <ac:spMkLst>
            <pc:docMk/>
            <pc:sldMk cId="1416800273" sldId="488"/>
            <ac:spMk id="3" creationId="{938897D3-7F28-F0B7-DB3A-8151808102FB}"/>
          </ac:spMkLst>
        </pc:spChg>
        <pc:spChg chg="del">
          <ac:chgData name="Buschgens, Anita" userId="46c3c624-fbb5-48dd-902a-2474f6b9200a" providerId="ADAL" clId="{43B95023-19A1-45C1-8CF7-6D9CC65BE8B0}" dt="2023-08-14T11:53:39.955" v="331" actId="478"/>
          <ac:spMkLst>
            <pc:docMk/>
            <pc:sldMk cId="1416800273" sldId="488"/>
            <ac:spMk id="4" creationId="{E680637B-DE65-594C-0D50-A5D1FCB06C31}"/>
          </ac:spMkLst>
        </pc:spChg>
        <pc:spChg chg="add del mod">
          <ac:chgData name="Buschgens, Anita" userId="46c3c624-fbb5-48dd-902a-2474f6b9200a" providerId="ADAL" clId="{43B95023-19A1-45C1-8CF7-6D9CC65BE8B0}" dt="2023-08-14T12:20:02.101" v="647" actId="478"/>
          <ac:spMkLst>
            <pc:docMk/>
            <pc:sldMk cId="1416800273" sldId="488"/>
            <ac:spMk id="5" creationId="{E7DB2DC9-6210-12A1-DC95-D6B29B86EBAB}"/>
          </ac:spMkLst>
        </pc:spChg>
        <pc:spChg chg="mod ord">
          <ac:chgData name="Buschgens, Anita" userId="46c3c624-fbb5-48dd-902a-2474f6b9200a" providerId="ADAL" clId="{43B95023-19A1-45C1-8CF7-6D9CC65BE8B0}" dt="2023-08-14T12:23:21.418" v="716" actId="164"/>
          <ac:spMkLst>
            <pc:docMk/>
            <pc:sldMk cId="1416800273" sldId="488"/>
            <ac:spMk id="9" creationId="{71064C4E-FDC4-9D15-67F4-2CF6FA6E72E6}"/>
          </ac:spMkLst>
        </pc:spChg>
        <pc:spChg chg="mod">
          <ac:chgData name="Buschgens, Anita" userId="46c3c624-fbb5-48dd-902a-2474f6b9200a" providerId="ADAL" clId="{43B95023-19A1-45C1-8CF7-6D9CC65BE8B0}" dt="2023-08-14T12:23:21.418" v="716" actId="164"/>
          <ac:spMkLst>
            <pc:docMk/>
            <pc:sldMk cId="1416800273" sldId="488"/>
            <ac:spMk id="10" creationId="{952E8E89-0A9F-B46C-E89E-18CDFC780677}"/>
          </ac:spMkLst>
        </pc:spChg>
        <pc:spChg chg="mod">
          <ac:chgData name="Buschgens, Anita" userId="46c3c624-fbb5-48dd-902a-2474f6b9200a" providerId="ADAL" clId="{43B95023-19A1-45C1-8CF7-6D9CC65BE8B0}" dt="2023-08-14T12:23:21.418" v="716" actId="164"/>
          <ac:spMkLst>
            <pc:docMk/>
            <pc:sldMk cId="1416800273" sldId="488"/>
            <ac:spMk id="11" creationId="{9E0FACF2-917F-4A4A-BE4E-8204A7ABAA59}"/>
          </ac:spMkLst>
        </pc:spChg>
        <pc:spChg chg="add mod ord">
          <ac:chgData name="Buschgens, Anita" userId="46c3c624-fbb5-48dd-902a-2474f6b9200a" providerId="ADAL" clId="{43B95023-19A1-45C1-8CF7-6D9CC65BE8B0}" dt="2023-08-14T12:24:37.519" v="731" actId="166"/>
          <ac:spMkLst>
            <pc:docMk/>
            <pc:sldMk cId="1416800273" sldId="488"/>
            <ac:spMk id="12" creationId="{93ACA9CC-11FF-1F06-A898-937AC7252649}"/>
          </ac:spMkLst>
        </pc:spChg>
        <pc:grpChg chg="add mod">
          <ac:chgData name="Buschgens, Anita" userId="46c3c624-fbb5-48dd-902a-2474f6b9200a" providerId="ADAL" clId="{43B95023-19A1-45C1-8CF7-6D9CC65BE8B0}" dt="2023-08-14T12:23:03.044" v="714" actId="164"/>
          <ac:grpSpMkLst>
            <pc:docMk/>
            <pc:sldMk cId="1416800273" sldId="488"/>
            <ac:grpSpMk id="13" creationId="{7861B20F-ECBF-0359-55BC-A0264DDDBC83}"/>
          </ac:grpSpMkLst>
        </pc:grpChg>
        <pc:grpChg chg="add mod">
          <ac:chgData name="Buschgens, Anita" userId="46c3c624-fbb5-48dd-902a-2474f6b9200a" providerId="ADAL" clId="{43B95023-19A1-45C1-8CF7-6D9CC65BE8B0}" dt="2023-08-14T12:23:26.704" v="717" actId="14100"/>
          <ac:grpSpMkLst>
            <pc:docMk/>
            <pc:sldMk cId="1416800273" sldId="488"/>
            <ac:grpSpMk id="14" creationId="{9BC2C998-EB85-F64E-A45F-587FE7029F43}"/>
          </ac:grpSpMkLst>
        </pc:grpChg>
        <pc:picChg chg="mod ord">
          <ac:chgData name="Buschgens, Anita" userId="46c3c624-fbb5-48dd-902a-2474f6b9200a" providerId="ADAL" clId="{43B95023-19A1-45C1-8CF7-6D9CC65BE8B0}" dt="2023-08-14T12:23:21.418" v="716" actId="164"/>
          <ac:picMkLst>
            <pc:docMk/>
            <pc:sldMk cId="1416800273" sldId="488"/>
            <ac:picMk id="6" creationId="{87C3F1CC-DEF1-19F1-AEA4-795FBBC54361}"/>
          </ac:picMkLst>
        </pc:picChg>
        <pc:picChg chg="mod ord">
          <ac:chgData name="Buschgens, Anita" userId="46c3c624-fbb5-48dd-902a-2474f6b9200a" providerId="ADAL" clId="{43B95023-19A1-45C1-8CF7-6D9CC65BE8B0}" dt="2023-08-14T12:23:29.266" v="718" actId="166"/>
          <ac:picMkLst>
            <pc:docMk/>
            <pc:sldMk cId="1416800273" sldId="488"/>
            <ac:picMk id="7" creationId="{AD446EB9-5434-3136-281E-0D8D3D432ADF}"/>
          </ac:picMkLst>
        </pc:picChg>
        <pc:picChg chg="add mod">
          <ac:chgData name="Buschgens, Anita" userId="46c3c624-fbb5-48dd-902a-2474f6b9200a" providerId="ADAL" clId="{43B95023-19A1-45C1-8CF7-6D9CC65BE8B0}" dt="2023-08-14T12:26:52.490" v="750" actId="14100"/>
          <ac:picMkLst>
            <pc:docMk/>
            <pc:sldMk cId="1416800273" sldId="488"/>
            <ac:picMk id="8" creationId="{80B0AF13-1ECF-2610-6620-4C90A0736FA6}"/>
          </ac:picMkLst>
        </pc:picChg>
      </pc:sldChg>
      <pc:sldChg chg="del">
        <pc:chgData name="Buschgens, Anita" userId="46c3c624-fbb5-48dd-902a-2474f6b9200a" providerId="ADAL" clId="{43B95023-19A1-45C1-8CF7-6D9CC65BE8B0}" dt="2023-08-14T13:03:13.824" v="1032" actId="2696"/>
        <pc:sldMkLst>
          <pc:docMk/>
          <pc:sldMk cId="2797421407" sldId="489"/>
        </pc:sldMkLst>
      </pc:sldChg>
      <pc:sldChg chg="del">
        <pc:chgData name="Buschgens, Anita" userId="46c3c624-fbb5-48dd-902a-2474f6b9200a" providerId="ADAL" clId="{43B95023-19A1-45C1-8CF7-6D9CC65BE8B0}" dt="2023-08-14T11:53:42.275" v="333" actId="47"/>
        <pc:sldMkLst>
          <pc:docMk/>
          <pc:sldMk cId="1829120800" sldId="496"/>
        </pc:sldMkLst>
      </pc:sldChg>
      <pc:sldChg chg="addSp modSp new mod ord modNotesTx">
        <pc:chgData name="Buschgens, Anita" userId="46c3c624-fbb5-48dd-902a-2474f6b9200a" providerId="ADAL" clId="{43B95023-19A1-45C1-8CF7-6D9CC65BE8B0}" dt="2023-08-14T12:39:27.137" v="1029" actId="20577"/>
        <pc:sldMkLst>
          <pc:docMk/>
          <pc:sldMk cId="1348952244" sldId="497"/>
        </pc:sldMkLst>
        <pc:spChg chg="add mod">
          <ac:chgData name="Buschgens, Anita" userId="46c3c624-fbb5-48dd-902a-2474f6b9200a" providerId="ADAL" clId="{43B95023-19A1-45C1-8CF7-6D9CC65BE8B0}" dt="2023-08-14T11:55:24.705" v="441" actId="20577"/>
          <ac:spMkLst>
            <pc:docMk/>
            <pc:sldMk cId="1348952244" sldId="497"/>
            <ac:spMk id="4" creationId="{AAF1EDD0-EE56-D934-FE7B-675E39C79FBD}"/>
          </ac:spMkLst>
        </pc:spChg>
        <pc:picChg chg="add mod">
          <ac:chgData name="Buschgens, Anita" userId="46c3c624-fbb5-48dd-902a-2474f6b9200a" providerId="ADAL" clId="{43B95023-19A1-45C1-8CF7-6D9CC65BE8B0}" dt="2023-08-14T11:50:47.375" v="82" actId="14100"/>
          <ac:picMkLst>
            <pc:docMk/>
            <pc:sldMk cId="1348952244" sldId="497"/>
            <ac:picMk id="3" creationId="{6B591D54-AB4A-4A5B-5828-2DDD9513673E}"/>
          </ac:picMkLst>
        </pc:picChg>
      </pc:sldChg>
      <pc:sldChg chg="addSp delSp modSp new mod modNotesTx">
        <pc:chgData name="Buschgens, Anita" userId="46c3c624-fbb5-48dd-902a-2474f6b9200a" providerId="ADAL" clId="{43B95023-19A1-45C1-8CF7-6D9CC65BE8B0}" dt="2023-08-14T12:36:29.427" v="1024" actId="6549"/>
        <pc:sldMkLst>
          <pc:docMk/>
          <pc:sldMk cId="1560554719" sldId="498"/>
        </pc:sldMkLst>
        <pc:spChg chg="add mod">
          <ac:chgData name="Buschgens, Anita" userId="46c3c624-fbb5-48dd-902a-2474f6b9200a" providerId="ADAL" clId="{43B95023-19A1-45C1-8CF7-6D9CC65BE8B0}" dt="2023-08-14T12:36:29.427" v="1024" actId="6549"/>
          <ac:spMkLst>
            <pc:docMk/>
            <pc:sldMk cId="1560554719" sldId="498"/>
            <ac:spMk id="12" creationId="{A175ED37-7528-7DD5-80E7-DCCD258294B7}"/>
          </ac:spMkLst>
        </pc:spChg>
        <pc:spChg chg="add mod">
          <ac:chgData name="Buschgens, Anita" userId="46c3c624-fbb5-48dd-902a-2474f6b9200a" providerId="ADAL" clId="{43B95023-19A1-45C1-8CF7-6D9CC65BE8B0}" dt="2023-08-14T12:34:16.769" v="940" actId="20577"/>
          <ac:spMkLst>
            <pc:docMk/>
            <pc:sldMk cId="1560554719" sldId="498"/>
            <ac:spMk id="13" creationId="{01CED4B2-F4FD-E744-E16B-1468E492E85C}"/>
          </ac:spMkLst>
        </pc:spChg>
        <pc:picChg chg="add del mod">
          <ac:chgData name="Buschgens, Anita" userId="46c3c624-fbb5-48dd-902a-2474f6b9200a" providerId="ADAL" clId="{43B95023-19A1-45C1-8CF7-6D9CC65BE8B0}" dt="2023-08-14T12:09:41.175" v="570" actId="478"/>
          <ac:picMkLst>
            <pc:docMk/>
            <pc:sldMk cId="1560554719" sldId="498"/>
            <ac:picMk id="3" creationId="{F2D7E87D-E038-5691-9F31-3CC5E8D9CB33}"/>
          </ac:picMkLst>
        </pc:picChg>
        <pc:picChg chg="add del mod">
          <ac:chgData name="Buschgens, Anita" userId="46c3c624-fbb5-48dd-902a-2474f6b9200a" providerId="ADAL" clId="{43B95023-19A1-45C1-8CF7-6D9CC65BE8B0}" dt="2023-08-14T12:10:44.559" v="574" actId="478"/>
          <ac:picMkLst>
            <pc:docMk/>
            <pc:sldMk cId="1560554719" sldId="498"/>
            <ac:picMk id="5" creationId="{2291DBA9-51AD-D7A7-74E6-3B758E87B75C}"/>
          </ac:picMkLst>
        </pc:picChg>
        <pc:picChg chg="add mod ord">
          <ac:chgData name="Buschgens, Anita" userId="46c3c624-fbb5-48dd-902a-2474f6b9200a" providerId="ADAL" clId="{43B95023-19A1-45C1-8CF7-6D9CC65BE8B0}" dt="2023-08-14T12:34:45.280" v="942" actId="14100"/>
          <ac:picMkLst>
            <pc:docMk/>
            <pc:sldMk cId="1560554719" sldId="498"/>
            <ac:picMk id="7" creationId="{23C5C395-BCFE-F49C-993E-CEA998399E55}"/>
          </ac:picMkLst>
        </pc:picChg>
        <pc:picChg chg="add mod">
          <ac:chgData name="Buschgens, Anita" userId="46c3c624-fbb5-48dd-902a-2474f6b9200a" providerId="ADAL" clId="{43B95023-19A1-45C1-8CF7-6D9CC65BE8B0}" dt="2023-08-14T12:11:26.630" v="583" actId="1076"/>
          <ac:picMkLst>
            <pc:docMk/>
            <pc:sldMk cId="1560554719" sldId="498"/>
            <ac:picMk id="9" creationId="{F143E9B6-A629-6D34-539B-EC2EF6F76AF4}"/>
          </ac:picMkLst>
        </pc:picChg>
        <pc:picChg chg="add del mod">
          <ac:chgData name="Buschgens, Anita" userId="46c3c624-fbb5-48dd-902a-2474f6b9200a" providerId="ADAL" clId="{43B95023-19A1-45C1-8CF7-6D9CC65BE8B0}" dt="2023-08-14T12:19:57.589" v="646" actId="478"/>
          <ac:picMkLst>
            <pc:docMk/>
            <pc:sldMk cId="1560554719" sldId="498"/>
            <ac:picMk id="11" creationId="{A19C6F3B-BE47-157C-15C8-97957FD15E0C}"/>
          </ac:picMkLst>
        </pc:picChg>
      </pc:sldChg>
      <pc:sldChg chg="modSp add mod">
        <pc:chgData name="Buschgens, Anita" userId="46c3c624-fbb5-48dd-902a-2474f6b9200a" providerId="ADAL" clId="{43B95023-19A1-45C1-8CF7-6D9CC65BE8B0}" dt="2023-08-14T13:23:21.930" v="1276" actId="1076"/>
        <pc:sldMkLst>
          <pc:docMk/>
          <pc:sldMk cId="2153990519" sldId="499"/>
        </pc:sldMkLst>
        <pc:spChg chg="mod">
          <ac:chgData name="Buschgens, Anita" userId="46c3c624-fbb5-48dd-902a-2474f6b9200a" providerId="ADAL" clId="{43B95023-19A1-45C1-8CF7-6D9CC65BE8B0}" dt="2023-08-14T13:23:21.930" v="1276" actId="1076"/>
          <ac:spMkLst>
            <pc:docMk/>
            <pc:sldMk cId="2153990519" sldId="499"/>
            <ac:spMk id="2" creationId="{D6D1E59A-92BC-4320-966A-6B57B13CEEE8}"/>
          </ac:spMkLst>
        </pc:spChg>
        <pc:spChg chg="mod">
          <ac:chgData name="Buschgens, Anita" userId="46c3c624-fbb5-48dd-902a-2474f6b9200a" providerId="ADAL" clId="{43B95023-19A1-45C1-8CF7-6D9CC65BE8B0}" dt="2023-08-14T13:22:50.490" v="1268" actId="1076"/>
          <ac:spMkLst>
            <pc:docMk/>
            <pc:sldMk cId="2153990519" sldId="499"/>
            <ac:spMk id="6" creationId="{47D41468-8510-4177-B37A-00703A809640}"/>
          </ac:spMkLst>
        </pc:spChg>
        <pc:spChg chg="mod">
          <ac:chgData name="Buschgens, Anita" userId="46c3c624-fbb5-48dd-902a-2474f6b9200a" providerId="ADAL" clId="{43B95023-19A1-45C1-8CF7-6D9CC65BE8B0}" dt="2023-08-14T13:22:53.426" v="1269" actId="1076"/>
          <ac:spMkLst>
            <pc:docMk/>
            <pc:sldMk cId="2153990519" sldId="499"/>
            <ac:spMk id="7" creationId="{39B8BE56-2F1C-4EB8-88EE-739EBE2F829D}"/>
          </ac:spMkLst>
        </pc:spChg>
        <pc:spChg chg="mod">
          <ac:chgData name="Buschgens, Anita" userId="46c3c624-fbb5-48dd-902a-2474f6b9200a" providerId="ADAL" clId="{43B95023-19A1-45C1-8CF7-6D9CC65BE8B0}" dt="2023-08-14T13:23:15.345" v="1275" actId="1076"/>
          <ac:spMkLst>
            <pc:docMk/>
            <pc:sldMk cId="2153990519" sldId="499"/>
            <ac:spMk id="8" creationId="{A6CA7573-3CE0-4C52-89CF-D6AA92EED4A1}"/>
          </ac:spMkLst>
        </pc:spChg>
        <pc:spChg chg="mod">
          <ac:chgData name="Buschgens, Anita" userId="46c3c624-fbb5-48dd-902a-2474f6b9200a" providerId="ADAL" clId="{43B95023-19A1-45C1-8CF7-6D9CC65BE8B0}" dt="2023-08-14T13:23:13.009" v="1274" actId="1076"/>
          <ac:spMkLst>
            <pc:docMk/>
            <pc:sldMk cId="2153990519" sldId="499"/>
            <ac:spMk id="9" creationId="{9B34211E-463F-4B85-A204-2E2C13DB6907}"/>
          </ac:spMkLst>
        </pc:spChg>
        <pc:spChg chg="mod">
          <ac:chgData name="Buschgens, Anita" userId="46c3c624-fbb5-48dd-902a-2474f6b9200a" providerId="ADAL" clId="{43B95023-19A1-45C1-8CF7-6D9CC65BE8B0}" dt="2023-08-14T13:23:08.865" v="1273" actId="1076"/>
          <ac:spMkLst>
            <pc:docMk/>
            <pc:sldMk cId="2153990519" sldId="499"/>
            <ac:spMk id="10" creationId="{FB3A4302-A886-4DC0-9B0E-9CD73A4FF192}"/>
          </ac:spMkLst>
        </pc:spChg>
        <pc:spChg chg="mod">
          <ac:chgData name="Buschgens, Anita" userId="46c3c624-fbb5-48dd-902a-2474f6b9200a" providerId="ADAL" clId="{43B95023-19A1-45C1-8CF7-6D9CC65BE8B0}" dt="2023-08-14T13:23:05.378" v="1272" actId="1076"/>
          <ac:spMkLst>
            <pc:docMk/>
            <pc:sldMk cId="2153990519" sldId="499"/>
            <ac:spMk id="11" creationId="{C6D55BF3-2EBA-4251-8253-218D23F6366D}"/>
          </ac:spMkLst>
        </pc:spChg>
        <pc:spChg chg="mod">
          <ac:chgData name="Buschgens, Anita" userId="46c3c624-fbb5-48dd-902a-2474f6b9200a" providerId="ADAL" clId="{43B95023-19A1-45C1-8CF7-6D9CC65BE8B0}" dt="2023-08-14T13:23:01.754" v="1271" actId="1076"/>
          <ac:spMkLst>
            <pc:docMk/>
            <pc:sldMk cId="2153990519" sldId="499"/>
            <ac:spMk id="12" creationId="{0E65A88B-F5BA-46E7-9D58-B3D03C496765}"/>
          </ac:spMkLst>
        </pc:spChg>
        <pc:spChg chg="mod">
          <ac:chgData name="Buschgens, Anita" userId="46c3c624-fbb5-48dd-902a-2474f6b9200a" providerId="ADAL" clId="{43B95023-19A1-45C1-8CF7-6D9CC65BE8B0}" dt="2023-08-14T13:22:57.594" v="1270" actId="1076"/>
          <ac:spMkLst>
            <pc:docMk/>
            <pc:sldMk cId="2153990519" sldId="499"/>
            <ac:spMk id="13" creationId="{A5FCE10A-7745-4469-91D2-97D93FBD0A03}"/>
          </ac:spMkLst>
        </pc:spChg>
        <pc:picChg chg="mod">
          <ac:chgData name="Buschgens, Anita" userId="46c3c624-fbb5-48dd-902a-2474f6b9200a" providerId="ADAL" clId="{43B95023-19A1-45C1-8CF7-6D9CC65BE8B0}" dt="2023-08-14T13:13:18.472" v="1036" actId="14100"/>
          <ac:picMkLst>
            <pc:docMk/>
            <pc:sldMk cId="2153990519" sldId="499"/>
            <ac:picMk id="5" creationId="{A299BE05-E5F4-423D-AAD6-BD321EF8D742}"/>
          </ac:picMkLst>
        </pc:picChg>
      </pc:sldChg>
      <pc:sldChg chg="addSp delSp modSp add mod">
        <pc:chgData name="Buschgens, Anita" userId="46c3c624-fbb5-48dd-902a-2474f6b9200a" providerId="ADAL" clId="{43B95023-19A1-45C1-8CF7-6D9CC65BE8B0}" dt="2023-08-14T13:30:19.908" v="1301" actId="14100"/>
        <pc:sldMkLst>
          <pc:docMk/>
          <pc:sldMk cId="3603241659" sldId="1130"/>
        </pc:sldMkLst>
        <pc:picChg chg="add mod">
          <ac:chgData name="Buschgens, Anita" userId="46c3c624-fbb5-48dd-902a-2474f6b9200a" providerId="ADAL" clId="{43B95023-19A1-45C1-8CF7-6D9CC65BE8B0}" dt="2023-08-14T13:28:40.893" v="1295" actId="14100"/>
          <ac:picMkLst>
            <pc:docMk/>
            <pc:sldMk cId="3603241659" sldId="1130"/>
            <ac:picMk id="2" creationId="{09E7F177-ACBA-33B3-08DC-BED9144008B4}"/>
          </ac:picMkLst>
        </pc:picChg>
        <pc:picChg chg="mod">
          <ac:chgData name="Buschgens, Anita" userId="46c3c624-fbb5-48dd-902a-2474f6b9200a" providerId="ADAL" clId="{43B95023-19A1-45C1-8CF7-6D9CC65BE8B0}" dt="2023-08-14T13:25:08.900" v="1285" actId="14100"/>
          <ac:picMkLst>
            <pc:docMk/>
            <pc:sldMk cId="3603241659" sldId="1130"/>
            <ac:picMk id="4" creationId="{0E5D50DF-083D-5CDD-51E3-713A72BFB20B}"/>
          </ac:picMkLst>
        </pc:picChg>
        <pc:picChg chg="mod">
          <ac:chgData name="Buschgens, Anita" userId="46c3c624-fbb5-48dd-902a-2474f6b9200a" providerId="ADAL" clId="{43B95023-19A1-45C1-8CF7-6D9CC65BE8B0}" dt="2023-08-14T13:25:18.392" v="1288" actId="14100"/>
          <ac:picMkLst>
            <pc:docMk/>
            <pc:sldMk cId="3603241659" sldId="1130"/>
            <ac:picMk id="7" creationId="{9569815D-4D97-8374-DAAD-6BC597F76DA6}"/>
          </ac:picMkLst>
        </pc:picChg>
        <pc:picChg chg="del">
          <ac:chgData name="Buschgens, Anita" userId="46c3c624-fbb5-48dd-902a-2474f6b9200a" providerId="ADAL" clId="{43B95023-19A1-45C1-8CF7-6D9CC65BE8B0}" dt="2023-08-14T13:30:06.309" v="1296" actId="478"/>
          <ac:picMkLst>
            <pc:docMk/>
            <pc:sldMk cId="3603241659" sldId="1130"/>
            <ac:picMk id="9" creationId="{6E1E7A28-15EA-DEC1-D4BD-21DF2670CCC3}"/>
          </ac:picMkLst>
        </pc:picChg>
        <pc:picChg chg="del">
          <ac:chgData name="Buschgens, Anita" userId="46c3c624-fbb5-48dd-902a-2474f6b9200a" providerId="ADAL" clId="{43B95023-19A1-45C1-8CF7-6D9CC65BE8B0}" dt="2023-08-14T13:28:24.885" v="1289" actId="478"/>
          <ac:picMkLst>
            <pc:docMk/>
            <pc:sldMk cId="3603241659" sldId="1130"/>
            <ac:picMk id="10" creationId="{4947276B-E1CB-6905-7D6E-2DCBE80E6A2C}"/>
          </ac:picMkLst>
        </pc:picChg>
        <pc:picChg chg="mod">
          <ac:chgData name="Buschgens, Anita" userId="46c3c624-fbb5-48dd-902a-2474f6b9200a" providerId="ADAL" clId="{43B95023-19A1-45C1-8CF7-6D9CC65BE8B0}" dt="2023-08-14T13:25:05.696" v="1284" actId="14100"/>
          <ac:picMkLst>
            <pc:docMk/>
            <pc:sldMk cId="3603241659" sldId="1130"/>
            <ac:picMk id="11" creationId="{AE00E423-24A3-4318-FD8A-EEF4FDF604DE}"/>
          </ac:picMkLst>
        </pc:picChg>
        <pc:picChg chg="mod">
          <ac:chgData name="Buschgens, Anita" userId="46c3c624-fbb5-48dd-902a-2474f6b9200a" providerId="ADAL" clId="{43B95023-19A1-45C1-8CF7-6D9CC65BE8B0}" dt="2023-08-14T13:24:40.377" v="1278" actId="14100"/>
          <ac:picMkLst>
            <pc:docMk/>
            <pc:sldMk cId="3603241659" sldId="1130"/>
            <ac:picMk id="19" creationId="{84289F65-CE3F-A9CF-3558-BEC4F143EEFD}"/>
          </ac:picMkLst>
        </pc:picChg>
        <pc:picChg chg="mod">
          <ac:chgData name="Buschgens, Anita" userId="46c3c624-fbb5-48dd-902a-2474f6b9200a" providerId="ADAL" clId="{43B95023-19A1-45C1-8CF7-6D9CC65BE8B0}" dt="2023-08-14T13:25:13.615" v="1286" actId="14100"/>
          <ac:picMkLst>
            <pc:docMk/>
            <pc:sldMk cId="3603241659" sldId="1130"/>
            <ac:picMk id="1026" creationId="{ED8C0CDF-2B8E-10CC-6498-D834C3A441FE}"/>
          </ac:picMkLst>
        </pc:picChg>
        <pc:picChg chg="add mod">
          <ac:chgData name="Buschgens, Anita" userId="46c3c624-fbb5-48dd-902a-2474f6b9200a" providerId="ADAL" clId="{43B95023-19A1-45C1-8CF7-6D9CC65BE8B0}" dt="2023-08-14T13:30:19.908" v="1301" actId="14100"/>
          <ac:picMkLst>
            <pc:docMk/>
            <pc:sldMk cId="3603241659" sldId="1130"/>
            <ac:picMk id="1028" creationId="{C03EB39A-0AF0-41ED-22DE-42C32C77F4DE}"/>
          </ac:picMkLst>
        </pc:picChg>
      </pc:sldChg>
      <pc:sldChg chg="addSp delSp modSp new mod">
        <pc:chgData name="Buschgens, Anita" userId="46c3c624-fbb5-48dd-902a-2474f6b9200a" providerId="ADAL" clId="{43B95023-19A1-45C1-8CF7-6D9CC65BE8B0}" dt="2023-08-14T13:37:47.056" v="1311" actId="14100"/>
        <pc:sldMkLst>
          <pc:docMk/>
          <pc:sldMk cId="495102142" sldId="1131"/>
        </pc:sldMkLst>
        <pc:picChg chg="add mod">
          <ac:chgData name="Buschgens, Anita" userId="46c3c624-fbb5-48dd-902a-2474f6b9200a" providerId="ADAL" clId="{43B95023-19A1-45C1-8CF7-6D9CC65BE8B0}" dt="2023-08-14T13:37:47.056" v="1311" actId="14100"/>
          <ac:picMkLst>
            <pc:docMk/>
            <pc:sldMk cId="495102142" sldId="1131"/>
            <ac:picMk id="3" creationId="{73DA2CCD-ECD4-A67D-368C-DDA61B879A9F}"/>
          </ac:picMkLst>
        </pc:picChg>
        <pc:picChg chg="add del mod">
          <ac:chgData name="Buschgens, Anita" userId="46c3c624-fbb5-48dd-902a-2474f6b9200a" providerId="ADAL" clId="{43B95023-19A1-45C1-8CF7-6D9CC65BE8B0}" dt="2023-08-14T13:37:35.767" v="1307" actId="478"/>
          <ac:picMkLst>
            <pc:docMk/>
            <pc:sldMk cId="495102142" sldId="1131"/>
            <ac:picMk id="2050" creationId="{B4E3436F-18D3-1270-2D69-2B4D76C5DE6C}"/>
          </ac:picMkLst>
        </pc:picChg>
      </pc:sldChg>
    </pc:docChg>
  </pc:docChgLst>
  <pc:docChgLst>
    <pc:chgData name="Buschgens, Anita" userId="46c3c624-fbb5-48dd-902a-2474f6b9200a" providerId="ADAL" clId="{EBE488EF-FA18-41F8-83ED-A0057239760A}"/>
    <pc:docChg chg="undo custSel addSld delSld modSld sldOrd">
      <pc:chgData name="Buschgens, Anita" userId="46c3c624-fbb5-48dd-902a-2474f6b9200a" providerId="ADAL" clId="{EBE488EF-FA18-41F8-83ED-A0057239760A}" dt="2023-08-16T13:54:47.121" v="455" actId="20577"/>
      <pc:docMkLst>
        <pc:docMk/>
      </pc:docMkLst>
      <pc:sldChg chg="modSp mod">
        <pc:chgData name="Buschgens, Anita" userId="46c3c624-fbb5-48dd-902a-2474f6b9200a" providerId="ADAL" clId="{EBE488EF-FA18-41F8-83ED-A0057239760A}" dt="2023-08-16T13:32:56.545" v="267" actId="20577"/>
        <pc:sldMkLst>
          <pc:docMk/>
          <pc:sldMk cId="4208759573" sldId="264"/>
        </pc:sldMkLst>
        <pc:spChg chg="mod">
          <ac:chgData name="Buschgens, Anita" userId="46c3c624-fbb5-48dd-902a-2474f6b9200a" providerId="ADAL" clId="{EBE488EF-FA18-41F8-83ED-A0057239760A}" dt="2023-08-16T08:28:23.855" v="214" actId="122"/>
          <ac:spMkLst>
            <pc:docMk/>
            <pc:sldMk cId="4208759573" sldId="264"/>
            <ac:spMk id="2" creationId="{CEE0CC57-20CE-4864-B7FA-EDA1EA50CFC3}"/>
          </ac:spMkLst>
        </pc:spChg>
        <pc:spChg chg="mod">
          <ac:chgData name="Buschgens, Anita" userId="46c3c624-fbb5-48dd-902a-2474f6b9200a" providerId="ADAL" clId="{EBE488EF-FA18-41F8-83ED-A0057239760A}" dt="2023-08-16T13:31:03.794" v="250" actId="207"/>
          <ac:spMkLst>
            <pc:docMk/>
            <pc:sldMk cId="4208759573" sldId="264"/>
            <ac:spMk id="6" creationId="{CD426F84-88D3-4E4B-A7E5-3DBB94CC2C62}"/>
          </ac:spMkLst>
        </pc:spChg>
        <pc:spChg chg="mod">
          <ac:chgData name="Buschgens, Anita" userId="46c3c624-fbb5-48dd-902a-2474f6b9200a" providerId="ADAL" clId="{EBE488EF-FA18-41F8-83ED-A0057239760A}" dt="2023-08-16T13:31:09.907" v="251" actId="207"/>
          <ac:spMkLst>
            <pc:docMk/>
            <pc:sldMk cId="4208759573" sldId="264"/>
            <ac:spMk id="9" creationId="{ECDA4005-51F7-4387-971D-AD89E4B71412}"/>
          </ac:spMkLst>
        </pc:spChg>
        <pc:spChg chg="mod">
          <ac:chgData name="Buschgens, Anita" userId="46c3c624-fbb5-48dd-902a-2474f6b9200a" providerId="ADAL" clId="{EBE488EF-FA18-41F8-83ED-A0057239760A}" dt="2023-08-16T13:30:11.777" v="245" actId="207"/>
          <ac:spMkLst>
            <pc:docMk/>
            <pc:sldMk cId="4208759573" sldId="264"/>
            <ac:spMk id="12" creationId="{56EF4565-7B97-4C23-8268-7FF50E874E3A}"/>
          </ac:spMkLst>
        </pc:spChg>
        <pc:spChg chg="mod">
          <ac:chgData name="Buschgens, Anita" userId="46c3c624-fbb5-48dd-902a-2474f6b9200a" providerId="ADAL" clId="{EBE488EF-FA18-41F8-83ED-A0057239760A}" dt="2023-08-16T13:30:32.409" v="247" actId="207"/>
          <ac:spMkLst>
            <pc:docMk/>
            <pc:sldMk cId="4208759573" sldId="264"/>
            <ac:spMk id="15" creationId="{0E05C43D-56DB-4E8F-96D4-123915F41106}"/>
          </ac:spMkLst>
        </pc:spChg>
        <pc:spChg chg="mod">
          <ac:chgData name="Buschgens, Anita" userId="46c3c624-fbb5-48dd-902a-2474f6b9200a" providerId="ADAL" clId="{EBE488EF-FA18-41F8-83ED-A0057239760A}" dt="2023-08-16T13:30:37.281" v="248" actId="207"/>
          <ac:spMkLst>
            <pc:docMk/>
            <pc:sldMk cId="4208759573" sldId="264"/>
            <ac:spMk id="18" creationId="{4D90519A-1C1A-40DF-BCE6-8B74C689F622}"/>
          </ac:spMkLst>
        </pc:spChg>
        <pc:spChg chg="mod">
          <ac:chgData name="Buschgens, Anita" userId="46c3c624-fbb5-48dd-902a-2474f6b9200a" providerId="ADAL" clId="{EBE488EF-FA18-41F8-83ED-A0057239760A}" dt="2023-08-16T13:30:25.228" v="246" actId="207"/>
          <ac:spMkLst>
            <pc:docMk/>
            <pc:sldMk cId="4208759573" sldId="264"/>
            <ac:spMk id="21" creationId="{158F8DEB-CE74-47AF-870D-46D2C2BF862C}"/>
          </ac:spMkLst>
        </pc:spChg>
        <pc:spChg chg="mod">
          <ac:chgData name="Buschgens, Anita" userId="46c3c624-fbb5-48dd-902a-2474f6b9200a" providerId="ADAL" clId="{EBE488EF-FA18-41F8-83ED-A0057239760A}" dt="2023-08-16T13:32:56.545" v="267" actId="20577"/>
          <ac:spMkLst>
            <pc:docMk/>
            <pc:sldMk cId="4208759573" sldId="264"/>
            <ac:spMk id="24" creationId="{8336A7DB-2BE7-4211-8E4A-805D70F6A2B3}"/>
          </ac:spMkLst>
        </pc:spChg>
        <pc:spChg chg="mod">
          <ac:chgData name="Buschgens, Anita" userId="46c3c624-fbb5-48dd-902a-2474f6b9200a" providerId="ADAL" clId="{EBE488EF-FA18-41F8-83ED-A0057239760A}" dt="2023-08-16T13:32:27.883" v="262" actId="207"/>
          <ac:spMkLst>
            <pc:docMk/>
            <pc:sldMk cId="4208759573" sldId="264"/>
            <ac:spMk id="27" creationId="{01EB6B3B-FF5F-499B-91BD-119098D010D6}"/>
          </ac:spMkLst>
        </pc:spChg>
        <pc:spChg chg="mod">
          <ac:chgData name="Buschgens, Anita" userId="46c3c624-fbb5-48dd-902a-2474f6b9200a" providerId="ADAL" clId="{EBE488EF-FA18-41F8-83ED-A0057239760A}" dt="2023-08-16T13:32:16.928" v="260" actId="207"/>
          <ac:spMkLst>
            <pc:docMk/>
            <pc:sldMk cId="4208759573" sldId="264"/>
            <ac:spMk id="30" creationId="{B624E96E-8517-4D34-A281-F68704147275}"/>
          </ac:spMkLst>
        </pc:spChg>
        <pc:spChg chg="mod">
          <ac:chgData name="Buschgens, Anita" userId="46c3c624-fbb5-48dd-902a-2474f6b9200a" providerId="ADAL" clId="{EBE488EF-FA18-41F8-83ED-A0057239760A}" dt="2023-08-16T13:32:20.545" v="261" actId="207"/>
          <ac:spMkLst>
            <pc:docMk/>
            <pc:sldMk cId="4208759573" sldId="264"/>
            <ac:spMk id="33" creationId="{6A07B41D-2C11-4F3B-A4D4-BABC7670FED1}"/>
          </ac:spMkLst>
        </pc:spChg>
        <pc:spChg chg="mod">
          <ac:chgData name="Buschgens, Anita" userId="46c3c624-fbb5-48dd-902a-2474f6b9200a" providerId="ADAL" clId="{EBE488EF-FA18-41F8-83ED-A0057239760A}" dt="2023-08-16T13:32:12.523" v="259" actId="207"/>
          <ac:spMkLst>
            <pc:docMk/>
            <pc:sldMk cId="4208759573" sldId="264"/>
            <ac:spMk id="36" creationId="{F9A14D6F-AA0B-47CD-9E2E-EAB75F122D22}"/>
          </ac:spMkLst>
        </pc:spChg>
        <pc:spChg chg="mod">
          <ac:chgData name="Buschgens, Anita" userId="46c3c624-fbb5-48dd-902a-2474f6b9200a" providerId="ADAL" clId="{EBE488EF-FA18-41F8-83ED-A0057239760A}" dt="2023-08-16T13:31:14.699" v="252" actId="207"/>
          <ac:spMkLst>
            <pc:docMk/>
            <pc:sldMk cId="4208759573" sldId="264"/>
            <ac:spMk id="39" creationId="{53EFE9CF-6706-46C4-AFC2-8E5C179C8BE3}"/>
          </ac:spMkLst>
        </pc:spChg>
        <pc:spChg chg="mod">
          <ac:chgData name="Buschgens, Anita" userId="46c3c624-fbb5-48dd-902a-2474f6b9200a" providerId="ADAL" clId="{EBE488EF-FA18-41F8-83ED-A0057239760A}" dt="2023-08-16T13:31:19.705" v="253" actId="207"/>
          <ac:spMkLst>
            <pc:docMk/>
            <pc:sldMk cId="4208759573" sldId="264"/>
            <ac:spMk id="42" creationId="{AC86AC5B-2FA9-45D8-9C44-A3F9B97E4329}"/>
          </ac:spMkLst>
        </pc:spChg>
        <pc:grpChg chg="mod">
          <ac:chgData name="Buschgens, Anita" userId="46c3c624-fbb5-48dd-902a-2474f6b9200a" providerId="ADAL" clId="{EBE488EF-FA18-41F8-83ED-A0057239760A}" dt="2023-08-16T08:33:44.038" v="220" actId="1076"/>
          <ac:grpSpMkLst>
            <pc:docMk/>
            <pc:sldMk cId="4208759573" sldId="264"/>
            <ac:grpSpMk id="5" creationId="{42BF9704-9312-4C4A-8756-7D7EF05E1605}"/>
          </ac:grpSpMkLst>
        </pc:grpChg>
        <pc:grpChg chg="mod">
          <ac:chgData name="Buschgens, Anita" userId="46c3c624-fbb5-48dd-902a-2474f6b9200a" providerId="ADAL" clId="{EBE488EF-FA18-41F8-83ED-A0057239760A}" dt="2023-08-16T08:33:00.263" v="217" actId="1076"/>
          <ac:grpSpMkLst>
            <pc:docMk/>
            <pc:sldMk cId="4208759573" sldId="264"/>
            <ac:grpSpMk id="17" creationId="{12E736A2-5E64-4812-8015-F7024A824726}"/>
          </ac:grpSpMkLst>
        </pc:grpChg>
        <pc:grpChg chg="mod">
          <ac:chgData name="Buschgens, Anita" userId="46c3c624-fbb5-48dd-902a-2474f6b9200a" providerId="ADAL" clId="{EBE488EF-FA18-41F8-83ED-A0057239760A}" dt="2023-08-16T13:32:50.625" v="265" actId="14100"/>
          <ac:grpSpMkLst>
            <pc:docMk/>
            <pc:sldMk cId="4208759573" sldId="264"/>
            <ac:grpSpMk id="26" creationId="{D05B666B-D934-4838-B6BD-55F3CCA350C1}"/>
          </ac:grpSpMkLst>
        </pc:grpChg>
        <pc:grpChg chg="mod">
          <ac:chgData name="Buschgens, Anita" userId="46c3c624-fbb5-48dd-902a-2474f6b9200a" providerId="ADAL" clId="{EBE488EF-FA18-41F8-83ED-A0057239760A}" dt="2023-08-16T08:33:10.382" v="219" actId="1076"/>
          <ac:grpSpMkLst>
            <pc:docMk/>
            <pc:sldMk cId="4208759573" sldId="264"/>
            <ac:grpSpMk id="29" creationId="{7785A213-DC1A-458C-968A-88A4F1A7E76E}"/>
          </ac:grpSpMkLst>
        </pc:grpChg>
        <pc:grpChg chg="mod">
          <ac:chgData name="Buschgens, Anita" userId="46c3c624-fbb5-48dd-902a-2474f6b9200a" providerId="ADAL" clId="{EBE488EF-FA18-41F8-83ED-A0057239760A}" dt="2023-08-16T08:30:43.655" v="215" actId="14100"/>
          <ac:grpSpMkLst>
            <pc:docMk/>
            <pc:sldMk cId="4208759573" sldId="264"/>
            <ac:grpSpMk id="32" creationId="{4442A202-D80B-4E90-9E27-DD7C03F265EA}"/>
          </ac:grpSpMkLst>
        </pc:grpChg>
        <pc:graphicFrameChg chg="mod">
          <ac:chgData name="Buschgens, Anita" userId="46c3c624-fbb5-48dd-902a-2474f6b9200a" providerId="ADAL" clId="{EBE488EF-FA18-41F8-83ED-A0057239760A}" dt="2023-08-16T13:32:05.052" v="258" actId="207"/>
          <ac:graphicFrameMkLst>
            <pc:docMk/>
            <pc:sldMk cId="4208759573" sldId="264"/>
            <ac:graphicFrameMk id="4" creationId="{359BF0D5-F7DE-4EAE-A27B-DC4F466E2969}"/>
          </ac:graphicFrameMkLst>
        </pc:graphicFrameChg>
      </pc:sldChg>
      <pc:sldChg chg="addSp delSp modSp add mod">
        <pc:chgData name="Buschgens, Anita" userId="46c3c624-fbb5-48dd-902a-2474f6b9200a" providerId="ADAL" clId="{EBE488EF-FA18-41F8-83ED-A0057239760A}" dt="2023-08-16T13:54:47.121" v="455" actId="20577"/>
        <pc:sldMkLst>
          <pc:docMk/>
          <pc:sldMk cId="4110095088" sldId="266"/>
        </pc:sldMkLst>
        <pc:spChg chg="del">
          <ac:chgData name="Buschgens, Anita" userId="46c3c624-fbb5-48dd-902a-2474f6b9200a" providerId="ADAL" clId="{EBE488EF-FA18-41F8-83ED-A0057239760A}" dt="2023-08-16T13:52:07.111" v="395" actId="478"/>
          <ac:spMkLst>
            <pc:docMk/>
            <pc:sldMk cId="4110095088" sldId="266"/>
            <ac:spMk id="3" creationId="{00000000-0000-0000-0000-000000000000}"/>
          </ac:spMkLst>
        </pc:spChg>
        <pc:spChg chg="add del mod">
          <ac:chgData name="Buschgens, Anita" userId="46c3c624-fbb5-48dd-902a-2474f6b9200a" providerId="ADAL" clId="{EBE488EF-FA18-41F8-83ED-A0057239760A}" dt="2023-08-16T13:52:34.421" v="403" actId="478"/>
          <ac:spMkLst>
            <pc:docMk/>
            <pc:sldMk cId="4110095088" sldId="266"/>
            <ac:spMk id="6" creationId="{54A797DC-CF2F-2B6B-3AD8-92BD5BC5ADD8}"/>
          </ac:spMkLst>
        </pc:spChg>
        <pc:spChg chg="del mod">
          <ac:chgData name="Buschgens, Anita" userId="46c3c624-fbb5-48dd-902a-2474f6b9200a" providerId="ADAL" clId="{EBE488EF-FA18-41F8-83ED-A0057239760A}" dt="2023-08-16T13:52:46.375" v="405" actId="478"/>
          <ac:spMkLst>
            <pc:docMk/>
            <pc:sldMk cId="4110095088" sldId="266"/>
            <ac:spMk id="7" creationId="{9CDB9CA9-9DF4-4903-BE53-ECA27A911A7F}"/>
          </ac:spMkLst>
        </pc:spChg>
        <pc:spChg chg="del">
          <ac:chgData name="Buschgens, Anita" userId="46c3c624-fbb5-48dd-902a-2474f6b9200a" providerId="ADAL" clId="{EBE488EF-FA18-41F8-83ED-A0057239760A}" dt="2023-08-16T13:52:12.368" v="396" actId="478"/>
          <ac:spMkLst>
            <pc:docMk/>
            <pc:sldMk cId="4110095088" sldId="266"/>
            <ac:spMk id="8" creationId="{59E4F636-6E72-4DF4-A6A0-E101ADF34634}"/>
          </ac:spMkLst>
        </pc:spChg>
        <pc:spChg chg="add mod">
          <ac:chgData name="Buschgens, Anita" userId="46c3c624-fbb5-48dd-902a-2474f6b9200a" providerId="ADAL" clId="{EBE488EF-FA18-41F8-83ED-A0057239760A}" dt="2023-08-16T13:53:24.954" v="444" actId="20577"/>
          <ac:spMkLst>
            <pc:docMk/>
            <pc:sldMk cId="4110095088" sldId="266"/>
            <ac:spMk id="10" creationId="{61EBE371-18BF-95BA-CBC0-BEC6C2BA7688}"/>
          </ac:spMkLst>
        </pc:spChg>
        <pc:spChg chg="add mod">
          <ac:chgData name="Buschgens, Anita" userId="46c3c624-fbb5-48dd-902a-2474f6b9200a" providerId="ADAL" clId="{EBE488EF-FA18-41F8-83ED-A0057239760A}" dt="2023-08-16T13:54:47.121" v="455" actId="20577"/>
          <ac:spMkLst>
            <pc:docMk/>
            <pc:sldMk cId="4110095088" sldId="266"/>
            <ac:spMk id="12" creationId="{97E43C5E-3640-EAF5-C9CC-6D3685737929}"/>
          </ac:spMkLst>
        </pc:spChg>
        <pc:picChg chg="add del mod">
          <ac:chgData name="Buschgens, Anita" userId="46c3c624-fbb5-48dd-902a-2474f6b9200a" providerId="ADAL" clId="{EBE488EF-FA18-41F8-83ED-A0057239760A}" dt="2023-08-16T13:54:40.309" v="452" actId="1076"/>
          <ac:picMkLst>
            <pc:docMk/>
            <pc:sldMk cId="4110095088" sldId="266"/>
            <ac:picMk id="5" creationId="{573207DB-BA6D-441D-A9C5-F62A57158DC6}"/>
          </ac:picMkLst>
        </pc:picChg>
        <pc:picChg chg="del">
          <ac:chgData name="Buschgens, Anita" userId="46c3c624-fbb5-48dd-902a-2474f6b9200a" providerId="ADAL" clId="{EBE488EF-FA18-41F8-83ED-A0057239760A}" dt="2023-08-16T13:52:26.024" v="400" actId="478"/>
          <ac:picMkLst>
            <pc:docMk/>
            <pc:sldMk cId="4110095088" sldId="266"/>
            <ac:picMk id="9" creationId="{0BBACE7F-A1D6-4880-A508-A48B608C587B}"/>
          </ac:picMkLst>
        </pc:picChg>
        <pc:picChg chg="add mod">
          <ac:chgData name="Buschgens, Anita" userId="46c3c624-fbb5-48dd-902a-2474f6b9200a" providerId="ADAL" clId="{EBE488EF-FA18-41F8-83ED-A0057239760A}" dt="2023-08-16T13:54:39.129" v="451" actId="1076"/>
          <ac:picMkLst>
            <pc:docMk/>
            <pc:sldMk cId="4110095088" sldId="266"/>
            <ac:picMk id="11" creationId="{C99B6D21-2415-86FA-66E0-AE801CF65621}"/>
          </ac:picMkLst>
        </pc:picChg>
      </pc:sldChg>
      <pc:sldChg chg="addSp delSp modSp mod">
        <pc:chgData name="Buschgens, Anita" userId="46c3c624-fbb5-48dd-902a-2474f6b9200a" providerId="ADAL" clId="{EBE488EF-FA18-41F8-83ED-A0057239760A}" dt="2023-08-16T08:25:36.581" v="180" actId="1076"/>
        <pc:sldMkLst>
          <pc:docMk/>
          <pc:sldMk cId="3710547667" sldId="276"/>
        </pc:sldMkLst>
        <pc:spChg chg="mod">
          <ac:chgData name="Buschgens, Anita" userId="46c3c624-fbb5-48dd-902a-2474f6b9200a" providerId="ADAL" clId="{EBE488EF-FA18-41F8-83ED-A0057239760A}" dt="2023-08-16T08:24:50.822" v="79" actId="20577"/>
          <ac:spMkLst>
            <pc:docMk/>
            <pc:sldMk cId="3710547667" sldId="276"/>
            <ac:spMk id="2" creationId="{C8DA0403-418C-42C7-8C01-84C6A463C439}"/>
          </ac:spMkLst>
        </pc:spChg>
        <pc:spChg chg="add del mod">
          <ac:chgData name="Buschgens, Anita" userId="46c3c624-fbb5-48dd-902a-2474f6b9200a" providerId="ADAL" clId="{EBE488EF-FA18-41F8-83ED-A0057239760A}" dt="2023-08-16T08:24:51.804" v="81"/>
          <ac:spMkLst>
            <pc:docMk/>
            <pc:sldMk cId="3710547667" sldId="276"/>
            <ac:spMk id="4" creationId="{31D3CF46-61D7-7060-B4A0-661D16A4F212}"/>
          </ac:spMkLst>
        </pc:spChg>
        <pc:spChg chg="add mod">
          <ac:chgData name="Buschgens, Anita" userId="46c3c624-fbb5-48dd-902a-2474f6b9200a" providerId="ADAL" clId="{EBE488EF-FA18-41F8-83ED-A0057239760A}" dt="2023-08-16T08:25:36.581" v="180" actId="1076"/>
          <ac:spMkLst>
            <pc:docMk/>
            <pc:sldMk cId="3710547667" sldId="276"/>
            <ac:spMk id="5" creationId="{E3478985-31E6-DDF0-CCDD-C40405E2E7D4}"/>
          </ac:spMkLst>
        </pc:spChg>
      </pc:sldChg>
      <pc:sldChg chg="del">
        <pc:chgData name="Buschgens, Anita" userId="46c3c624-fbb5-48dd-902a-2474f6b9200a" providerId="ADAL" clId="{EBE488EF-FA18-41F8-83ED-A0057239760A}" dt="2023-08-16T13:53:33.618" v="445" actId="47"/>
        <pc:sldMkLst>
          <pc:docMk/>
          <pc:sldMk cId="3276260677" sldId="309"/>
        </pc:sldMkLst>
      </pc:sldChg>
      <pc:sldChg chg="modSp add mod">
        <pc:chgData name="Buschgens, Anita" userId="46c3c624-fbb5-48dd-902a-2474f6b9200a" providerId="ADAL" clId="{EBE488EF-FA18-41F8-83ED-A0057239760A}" dt="2023-08-16T08:16:50.159" v="24" actId="1076"/>
        <pc:sldMkLst>
          <pc:docMk/>
          <pc:sldMk cId="1685390315" sldId="475"/>
        </pc:sldMkLst>
        <pc:spChg chg="mod">
          <ac:chgData name="Buschgens, Anita" userId="46c3c624-fbb5-48dd-902a-2474f6b9200a" providerId="ADAL" clId="{EBE488EF-FA18-41F8-83ED-A0057239760A}" dt="2023-08-16T08:16:09.711" v="19" actId="20577"/>
          <ac:spMkLst>
            <pc:docMk/>
            <pc:sldMk cId="1685390315" sldId="475"/>
            <ac:spMk id="14" creationId="{B7023DB7-33A1-403F-BBE4-D9F41CC2D89D}"/>
          </ac:spMkLst>
        </pc:spChg>
        <pc:picChg chg="mod">
          <ac:chgData name="Buschgens, Anita" userId="46c3c624-fbb5-48dd-902a-2474f6b9200a" providerId="ADAL" clId="{EBE488EF-FA18-41F8-83ED-A0057239760A}" dt="2023-08-16T08:16:50.159" v="24" actId="1076"/>
          <ac:picMkLst>
            <pc:docMk/>
            <pc:sldMk cId="1685390315" sldId="475"/>
            <ac:picMk id="3" creationId="{6FD227EE-47DB-22F2-70B2-B9C4BBD99F83}"/>
          </ac:picMkLst>
        </pc:picChg>
        <pc:picChg chg="mod">
          <ac:chgData name="Buschgens, Anita" userId="46c3c624-fbb5-48dd-902a-2474f6b9200a" providerId="ADAL" clId="{EBE488EF-FA18-41F8-83ED-A0057239760A}" dt="2023-08-16T08:16:45.318" v="23" actId="14100"/>
          <ac:picMkLst>
            <pc:docMk/>
            <pc:sldMk cId="1685390315" sldId="475"/>
            <ac:picMk id="5" creationId="{3BDC35F8-20AF-096C-545D-24793C6DF50C}"/>
          </ac:picMkLst>
        </pc:picChg>
        <pc:picChg chg="mod">
          <ac:chgData name="Buschgens, Anita" userId="46c3c624-fbb5-48dd-902a-2474f6b9200a" providerId="ADAL" clId="{EBE488EF-FA18-41F8-83ED-A0057239760A}" dt="2023-08-16T08:16:29.559" v="20" actId="14100"/>
          <ac:picMkLst>
            <pc:docMk/>
            <pc:sldMk cId="1685390315" sldId="475"/>
            <ac:picMk id="6" creationId="{5CE65670-64C7-D2A2-5B78-6CA3D39124D4}"/>
          </ac:picMkLst>
        </pc:picChg>
      </pc:sldChg>
      <pc:sldChg chg="ord">
        <pc:chgData name="Buschgens, Anita" userId="46c3c624-fbb5-48dd-902a-2474f6b9200a" providerId="ADAL" clId="{EBE488EF-FA18-41F8-83ED-A0057239760A}" dt="2023-08-16T08:15:24.249" v="7"/>
        <pc:sldMkLst>
          <pc:docMk/>
          <pc:sldMk cId="2890282947" sldId="495"/>
        </pc:sldMkLst>
      </pc:sldChg>
      <pc:sldChg chg="ord">
        <pc:chgData name="Buschgens, Anita" userId="46c3c624-fbb5-48dd-902a-2474f6b9200a" providerId="ADAL" clId="{EBE488EF-FA18-41F8-83ED-A0057239760A}" dt="2023-08-16T08:17:53.873" v="30"/>
        <pc:sldMkLst>
          <pc:docMk/>
          <pc:sldMk cId="1560554719" sldId="498"/>
        </pc:sldMkLst>
      </pc:sldChg>
      <pc:sldChg chg="del">
        <pc:chgData name="Buschgens, Anita" userId="46c3c624-fbb5-48dd-902a-2474f6b9200a" providerId="ADAL" clId="{EBE488EF-FA18-41F8-83ED-A0057239760A}" dt="2023-08-16T13:37:12.017" v="392" actId="47"/>
        <pc:sldMkLst>
          <pc:docMk/>
          <pc:sldMk cId="2856564260" sldId="1134"/>
        </pc:sldMkLst>
      </pc:sldChg>
      <pc:sldChg chg="new del">
        <pc:chgData name="Buschgens, Anita" userId="46c3c624-fbb5-48dd-902a-2474f6b9200a" providerId="ADAL" clId="{EBE488EF-FA18-41F8-83ED-A0057239760A}" dt="2023-08-16T13:37:37.631" v="393" actId="47"/>
        <pc:sldMkLst>
          <pc:docMk/>
          <pc:sldMk cId="3467189014" sldId="1136"/>
        </pc:sldMkLst>
      </pc:sldChg>
      <pc:sldChg chg="addSp delSp modSp add mod">
        <pc:chgData name="Buschgens, Anita" userId="46c3c624-fbb5-48dd-902a-2474f6b9200a" providerId="ADAL" clId="{EBE488EF-FA18-41F8-83ED-A0057239760A}" dt="2023-08-16T13:36:56.882" v="391" actId="1076"/>
        <pc:sldMkLst>
          <pc:docMk/>
          <pc:sldMk cId="2958036621" sldId="1137"/>
        </pc:sldMkLst>
        <pc:spChg chg="add mod">
          <ac:chgData name="Buschgens, Anita" userId="46c3c624-fbb5-48dd-902a-2474f6b9200a" providerId="ADAL" clId="{EBE488EF-FA18-41F8-83ED-A0057239760A}" dt="2023-08-16T13:33:42.777" v="294" actId="20577"/>
          <ac:spMkLst>
            <pc:docMk/>
            <pc:sldMk cId="2958036621" sldId="1137"/>
            <ac:spMk id="11" creationId="{8E25AD59-DA2C-4F90-38E7-B24282E73A20}"/>
          </ac:spMkLst>
        </pc:spChg>
        <pc:spChg chg="add mod">
          <ac:chgData name="Buschgens, Anita" userId="46c3c624-fbb5-48dd-902a-2474f6b9200a" providerId="ADAL" clId="{EBE488EF-FA18-41F8-83ED-A0057239760A}" dt="2023-08-16T13:36:55.365" v="390" actId="1076"/>
          <ac:spMkLst>
            <pc:docMk/>
            <pc:sldMk cId="2958036621" sldId="1137"/>
            <ac:spMk id="12" creationId="{1F6C1C7A-E120-C352-228B-8F17E588C299}"/>
          </ac:spMkLst>
        </pc:spChg>
        <pc:spChg chg="add mod">
          <ac:chgData name="Buschgens, Anita" userId="46c3c624-fbb5-48dd-902a-2474f6b9200a" providerId="ADAL" clId="{EBE488EF-FA18-41F8-83ED-A0057239760A}" dt="2023-08-16T13:35:02.637" v="345" actId="1582"/>
          <ac:spMkLst>
            <pc:docMk/>
            <pc:sldMk cId="2958036621" sldId="1137"/>
            <ac:spMk id="13" creationId="{0D2435C9-F50A-26F1-A5D4-0477BF9B4FD3}"/>
          </ac:spMkLst>
        </pc:spChg>
        <pc:spChg chg="add mod">
          <ac:chgData name="Buschgens, Anita" userId="46c3c624-fbb5-48dd-902a-2474f6b9200a" providerId="ADAL" clId="{EBE488EF-FA18-41F8-83ED-A0057239760A}" dt="2023-08-16T13:35:09.713" v="347" actId="1076"/>
          <ac:spMkLst>
            <pc:docMk/>
            <pc:sldMk cId="2958036621" sldId="1137"/>
            <ac:spMk id="14" creationId="{BBC06329-BCE4-E730-F43C-15B78B27E61A}"/>
          </ac:spMkLst>
        </pc:spChg>
        <pc:spChg chg="add mod">
          <ac:chgData name="Buschgens, Anita" userId="46c3c624-fbb5-48dd-902a-2474f6b9200a" providerId="ADAL" clId="{EBE488EF-FA18-41F8-83ED-A0057239760A}" dt="2023-08-16T13:35:15.698" v="349" actId="1076"/>
          <ac:spMkLst>
            <pc:docMk/>
            <pc:sldMk cId="2958036621" sldId="1137"/>
            <ac:spMk id="15" creationId="{55F22BA3-AE9D-4698-BD4D-44369FB6CB86}"/>
          </ac:spMkLst>
        </pc:spChg>
        <pc:spChg chg="add mod">
          <ac:chgData name="Buschgens, Anita" userId="46c3c624-fbb5-48dd-902a-2474f6b9200a" providerId="ADAL" clId="{EBE488EF-FA18-41F8-83ED-A0057239760A}" dt="2023-08-16T13:36:48.738" v="388" actId="1076"/>
          <ac:spMkLst>
            <pc:docMk/>
            <pc:sldMk cId="2958036621" sldId="1137"/>
            <ac:spMk id="24" creationId="{B0B88AFF-7BF2-AF43-B2ED-E044BB8AE54A}"/>
          </ac:spMkLst>
        </pc:spChg>
        <pc:grpChg chg="add mod">
          <ac:chgData name="Buschgens, Anita" userId="46c3c624-fbb5-48dd-902a-2474f6b9200a" providerId="ADAL" clId="{EBE488EF-FA18-41F8-83ED-A0057239760A}" dt="2023-08-16T13:36:56.882" v="391" actId="1076"/>
          <ac:grpSpMkLst>
            <pc:docMk/>
            <pc:sldMk cId="2958036621" sldId="1137"/>
            <ac:grpSpMk id="10" creationId="{18052BCF-1398-D120-E1F1-E8182DAE08E6}"/>
          </ac:grpSpMkLst>
        </pc:grpChg>
        <pc:graphicFrameChg chg="add del mod">
          <ac:chgData name="Buschgens, Anita" userId="46c3c624-fbb5-48dd-902a-2474f6b9200a" providerId="ADAL" clId="{EBE488EF-FA18-41F8-83ED-A0057239760A}" dt="2023-08-16T13:25:10.349" v="225" actId="478"/>
          <ac:graphicFrameMkLst>
            <pc:docMk/>
            <pc:sldMk cId="2958036621" sldId="1137"/>
            <ac:graphicFrameMk id="2" creationId="{B9C8B2B8-9BCF-17DA-A082-DE546584C5F6}"/>
          </ac:graphicFrameMkLst>
        </pc:graphicFrameChg>
        <pc:graphicFrameChg chg="add mod ord">
          <ac:chgData name="Buschgens, Anita" userId="46c3c624-fbb5-48dd-902a-2474f6b9200a" providerId="ADAL" clId="{EBE488EF-FA18-41F8-83ED-A0057239760A}" dt="2023-08-16T13:36:10.894" v="361"/>
          <ac:graphicFrameMkLst>
            <pc:docMk/>
            <pc:sldMk cId="2958036621" sldId="1137"/>
            <ac:graphicFrameMk id="3" creationId="{9741724E-98D8-3BA6-8C89-37A565796282}"/>
          </ac:graphicFrameMkLst>
        </pc:graphicFrameChg>
        <pc:picChg chg="add del">
          <ac:chgData name="Buschgens, Anita" userId="46c3c624-fbb5-48dd-902a-2474f6b9200a" providerId="ADAL" clId="{EBE488EF-FA18-41F8-83ED-A0057239760A}" dt="2023-08-16T13:27:06.439" v="232" actId="478"/>
          <ac:picMkLst>
            <pc:docMk/>
            <pc:sldMk cId="2958036621" sldId="1137"/>
            <ac:picMk id="5" creationId="{D97924BF-73DE-B6FE-9B06-DBA1A842E513}"/>
          </ac:picMkLst>
        </pc:picChg>
        <pc:picChg chg="add mod">
          <ac:chgData name="Buschgens, Anita" userId="46c3c624-fbb5-48dd-902a-2474f6b9200a" providerId="ADAL" clId="{EBE488EF-FA18-41F8-83ED-A0057239760A}" dt="2023-08-16T13:28:29.475" v="239" actId="164"/>
          <ac:picMkLst>
            <pc:docMk/>
            <pc:sldMk cId="2958036621" sldId="1137"/>
            <ac:picMk id="7" creationId="{72673FA1-1910-7449-00F6-8DD7A94E6154}"/>
          </ac:picMkLst>
        </pc:picChg>
        <pc:picChg chg="add mod">
          <ac:chgData name="Buschgens, Anita" userId="46c3c624-fbb5-48dd-902a-2474f6b9200a" providerId="ADAL" clId="{EBE488EF-FA18-41F8-83ED-A0057239760A}" dt="2023-08-16T13:28:29.475" v="239" actId="164"/>
          <ac:picMkLst>
            <pc:docMk/>
            <pc:sldMk cId="2958036621" sldId="1137"/>
            <ac:picMk id="9" creationId="{79DD7621-D99D-D499-6652-E0BCA00179B5}"/>
          </ac:picMkLst>
        </pc:picChg>
        <pc:cxnChg chg="add mod">
          <ac:chgData name="Buschgens, Anita" userId="46c3c624-fbb5-48dd-902a-2474f6b9200a" providerId="ADAL" clId="{EBE488EF-FA18-41F8-83ED-A0057239760A}" dt="2023-08-16T13:35:35.954" v="353" actId="14100"/>
          <ac:cxnSpMkLst>
            <pc:docMk/>
            <pc:sldMk cId="2958036621" sldId="1137"/>
            <ac:cxnSpMk id="17" creationId="{8CE93206-19DB-7D0F-4AA8-E84A8C52BB4B}"/>
          </ac:cxnSpMkLst>
        </pc:cxnChg>
        <pc:cxnChg chg="add mod">
          <ac:chgData name="Buschgens, Anita" userId="46c3c624-fbb5-48dd-902a-2474f6b9200a" providerId="ADAL" clId="{EBE488EF-FA18-41F8-83ED-A0057239760A}" dt="2023-08-16T13:35:44.970" v="356" actId="14100"/>
          <ac:cxnSpMkLst>
            <pc:docMk/>
            <pc:sldMk cId="2958036621" sldId="1137"/>
            <ac:cxnSpMk id="19" creationId="{32D84108-AAF2-C13B-8B31-C2D4A0E189BB}"/>
          </ac:cxnSpMkLst>
        </pc:cxnChg>
        <pc:cxnChg chg="add mod">
          <ac:chgData name="Buschgens, Anita" userId="46c3c624-fbb5-48dd-902a-2474f6b9200a" providerId="ADAL" clId="{EBE488EF-FA18-41F8-83ED-A0057239760A}" dt="2023-08-16T13:36:15.834" v="362" actId="14100"/>
          <ac:cxnSpMkLst>
            <pc:docMk/>
            <pc:sldMk cId="2958036621" sldId="1137"/>
            <ac:cxnSpMk id="21" creationId="{5B6924AD-60A5-F8D3-7AB9-83B9567E3C59}"/>
          </ac:cxnSpMkLst>
        </pc:cxnChg>
      </pc:sldChg>
    </pc:docChg>
  </pc:docChgLst>
  <pc:docChgLst>
    <pc:chgData name="Buschgens, Anita" userId="46c3c624-fbb5-48dd-902a-2474f6b9200a" providerId="ADAL" clId="{B7FD2375-1213-4A6E-AC6D-9A520D845FDD}"/>
    <pc:docChg chg="custSel addSld modSld sldOrd">
      <pc:chgData name="Buschgens, Anita" userId="46c3c624-fbb5-48dd-902a-2474f6b9200a" providerId="ADAL" clId="{B7FD2375-1213-4A6E-AC6D-9A520D845FDD}" dt="2023-08-15T13:17:41.815" v="366" actId="962"/>
      <pc:docMkLst>
        <pc:docMk/>
      </pc:docMkLst>
      <pc:sldChg chg="ord">
        <pc:chgData name="Buschgens, Anita" userId="46c3c624-fbb5-48dd-902a-2474f6b9200a" providerId="ADAL" clId="{B7FD2375-1213-4A6E-AC6D-9A520D845FDD}" dt="2023-08-15T13:00:37.316" v="347"/>
        <pc:sldMkLst>
          <pc:docMk/>
          <pc:sldMk cId="4208759573" sldId="264"/>
        </pc:sldMkLst>
      </pc:sldChg>
      <pc:sldChg chg="ord">
        <pc:chgData name="Buschgens, Anita" userId="46c3c624-fbb5-48dd-902a-2474f6b9200a" providerId="ADAL" clId="{B7FD2375-1213-4A6E-AC6D-9A520D845FDD}" dt="2023-08-15T13:00:19.126" v="337"/>
        <pc:sldMkLst>
          <pc:docMk/>
          <pc:sldMk cId="3710547667" sldId="276"/>
        </pc:sldMkLst>
      </pc:sldChg>
      <pc:sldChg chg="ord">
        <pc:chgData name="Buschgens, Anita" userId="46c3c624-fbb5-48dd-902a-2474f6b9200a" providerId="ADAL" clId="{B7FD2375-1213-4A6E-AC6D-9A520D845FDD}" dt="2023-08-15T12:54:39.129" v="134"/>
        <pc:sldMkLst>
          <pc:docMk/>
          <pc:sldMk cId="3768339585" sldId="304"/>
        </pc:sldMkLst>
      </pc:sldChg>
      <pc:sldChg chg="addSp delSp modSp mod ord">
        <pc:chgData name="Buschgens, Anita" userId="46c3c624-fbb5-48dd-902a-2474f6b9200a" providerId="ADAL" clId="{B7FD2375-1213-4A6E-AC6D-9A520D845FDD}" dt="2023-08-15T12:56:17.667" v="229" actId="20577"/>
        <pc:sldMkLst>
          <pc:docMk/>
          <pc:sldMk cId="2972616896" sldId="308"/>
        </pc:sldMkLst>
        <pc:spChg chg="del">
          <ac:chgData name="Buschgens, Anita" userId="46c3c624-fbb5-48dd-902a-2474f6b9200a" providerId="ADAL" clId="{B7FD2375-1213-4A6E-AC6D-9A520D845FDD}" dt="2023-08-15T12:56:05.423" v="223" actId="478"/>
          <ac:spMkLst>
            <pc:docMk/>
            <pc:sldMk cId="2972616896" sldId="308"/>
            <ac:spMk id="3" creationId="{FAF972BE-DDA2-4086-AA95-77D1E8DA4929}"/>
          </ac:spMkLst>
        </pc:spChg>
        <pc:spChg chg="add del mod">
          <ac:chgData name="Buschgens, Anita" userId="46c3c624-fbb5-48dd-902a-2474f6b9200a" providerId="ADAL" clId="{B7FD2375-1213-4A6E-AC6D-9A520D845FDD}" dt="2023-08-15T12:56:12.123" v="226" actId="478"/>
          <ac:spMkLst>
            <pc:docMk/>
            <pc:sldMk cId="2972616896" sldId="308"/>
            <ac:spMk id="5" creationId="{7336F338-DCE2-4552-CFD2-6E3E44B240C7}"/>
          </ac:spMkLst>
        </pc:spChg>
        <pc:spChg chg="add mod">
          <ac:chgData name="Buschgens, Anita" userId="46c3c624-fbb5-48dd-902a-2474f6b9200a" providerId="ADAL" clId="{B7FD2375-1213-4A6E-AC6D-9A520D845FDD}" dt="2023-08-15T12:56:17.667" v="229" actId="20577"/>
          <ac:spMkLst>
            <pc:docMk/>
            <pc:sldMk cId="2972616896" sldId="308"/>
            <ac:spMk id="6" creationId="{E59FF369-2856-C1E4-1961-A89FAABBD66F}"/>
          </ac:spMkLst>
        </pc:spChg>
      </pc:sldChg>
      <pc:sldChg chg="ord">
        <pc:chgData name="Buschgens, Anita" userId="46c3c624-fbb5-48dd-902a-2474f6b9200a" providerId="ADAL" clId="{B7FD2375-1213-4A6E-AC6D-9A520D845FDD}" dt="2023-08-15T12:59:43.687" v="321"/>
        <pc:sldMkLst>
          <pc:docMk/>
          <pc:sldMk cId="3276260677" sldId="309"/>
        </pc:sldMkLst>
      </pc:sldChg>
      <pc:sldChg chg="modSp mod ord">
        <pc:chgData name="Buschgens, Anita" userId="46c3c624-fbb5-48dd-902a-2474f6b9200a" providerId="ADAL" clId="{B7FD2375-1213-4A6E-AC6D-9A520D845FDD}" dt="2023-08-15T12:55:52.491" v="222" actId="20577"/>
        <pc:sldMkLst>
          <pc:docMk/>
          <pc:sldMk cId="2933351235" sldId="336"/>
        </pc:sldMkLst>
        <pc:spChg chg="mod">
          <ac:chgData name="Buschgens, Anita" userId="46c3c624-fbb5-48dd-902a-2474f6b9200a" providerId="ADAL" clId="{B7FD2375-1213-4A6E-AC6D-9A520D845FDD}" dt="2023-08-15T12:55:52.491" v="222" actId="20577"/>
          <ac:spMkLst>
            <pc:docMk/>
            <pc:sldMk cId="2933351235" sldId="336"/>
            <ac:spMk id="3" creationId="{FAF972BE-DDA2-4086-AA95-77D1E8DA4929}"/>
          </ac:spMkLst>
        </pc:spChg>
      </pc:sldChg>
      <pc:sldChg chg="modSp mod ord">
        <pc:chgData name="Buschgens, Anita" userId="46c3c624-fbb5-48dd-902a-2474f6b9200a" providerId="ADAL" clId="{B7FD2375-1213-4A6E-AC6D-9A520D845FDD}" dt="2023-08-15T12:53:48.816" v="96" actId="20577"/>
        <pc:sldMkLst>
          <pc:docMk/>
          <pc:sldMk cId="4202702450" sldId="467"/>
        </pc:sldMkLst>
        <pc:spChg chg="mod">
          <ac:chgData name="Buschgens, Anita" userId="46c3c624-fbb5-48dd-902a-2474f6b9200a" providerId="ADAL" clId="{B7FD2375-1213-4A6E-AC6D-9A520D845FDD}" dt="2023-08-15T12:53:48.816" v="96" actId="20577"/>
          <ac:spMkLst>
            <pc:docMk/>
            <pc:sldMk cId="4202702450" sldId="467"/>
            <ac:spMk id="4" creationId="{3E2DE0E7-8122-479A-A087-62A848C99BB4}"/>
          </ac:spMkLst>
        </pc:spChg>
      </pc:sldChg>
      <pc:sldChg chg="modSp mod">
        <pc:chgData name="Buschgens, Anita" userId="46c3c624-fbb5-48dd-902a-2474f6b9200a" providerId="ADAL" clId="{B7FD2375-1213-4A6E-AC6D-9A520D845FDD}" dt="2023-08-15T12:53:33.066" v="78" actId="20577"/>
        <pc:sldMkLst>
          <pc:docMk/>
          <pc:sldMk cId="3280401429" sldId="484"/>
        </pc:sldMkLst>
        <pc:spChg chg="mod">
          <ac:chgData name="Buschgens, Anita" userId="46c3c624-fbb5-48dd-902a-2474f6b9200a" providerId="ADAL" clId="{B7FD2375-1213-4A6E-AC6D-9A520D845FDD}" dt="2023-08-15T12:53:33.066" v="78" actId="20577"/>
          <ac:spMkLst>
            <pc:docMk/>
            <pc:sldMk cId="3280401429" sldId="484"/>
            <ac:spMk id="4" creationId="{3E2DE0E7-8122-479A-A087-62A848C99BB4}"/>
          </ac:spMkLst>
        </pc:spChg>
      </pc:sldChg>
      <pc:sldChg chg="modSp mod">
        <pc:chgData name="Buschgens, Anita" userId="46c3c624-fbb5-48dd-902a-2474f6b9200a" providerId="ADAL" clId="{B7FD2375-1213-4A6E-AC6D-9A520D845FDD}" dt="2023-08-15T12:53:09.664" v="54" actId="20577"/>
        <pc:sldMkLst>
          <pc:docMk/>
          <pc:sldMk cId="3214159360" sldId="487"/>
        </pc:sldMkLst>
        <pc:spChg chg="mod">
          <ac:chgData name="Buschgens, Anita" userId="46c3c624-fbb5-48dd-902a-2474f6b9200a" providerId="ADAL" clId="{B7FD2375-1213-4A6E-AC6D-9A520D845FDD}" dt="2023-08-15T12:53:09.664" v="54" actId="20577"/>
          <ac:spMkLst>
            <pc:docMk/>
            <pc:sldMk cId="3214159360" sldId="487"/>
            <ac:spMk id="2" creationId="{024D042E-F143-4CEF-81EB-89CBAA94385E}"/>
          </ac:spMkLst>
        </pc:spChg>
      </pc:sldChg>
      <pc:sldChg chg="ord">
        <pc:chgData name="Buschgens, Anita" userId="46c3c624-fbb5-48dd-902a-2474f6b9200a" providerId="ADAL" clId="{B7FD2375-1213-4A6E-AC6D-9A520D845FDD}" dt="2023-08-15T12:59:28.479" v="315"/>
        <pc:sldMkLst>
          <pc:docMk/>
          <pc:sldMk cId="1416800273" sldId="488"/>
        </pc:sldMkLst>
      </pc:sldChg>
      <pc:sldChg chg="modSp mod ord">
        <pc:chgData name="Buschgens, Anita" userId="46c3c624-fbb5-48dd-902a-2474f6b9200a" providerId="ADAL" clId="{B7FD2375-1213-4A6E-AC6D-9A520D845FDD}" dt="2023-08-15T12:54:28.119" v="130" actId="6549"/>
        <pc:sldMkLst>
          <pc:docMk/>
          <pc:sldMk cId="1926696420" sldId="493"/>
        </pc:sldMkLst>
        <pc:spChg chg="mod">
          <ac:chgData name="Buschgens, Anita" userId="46c3c624-fbb5-48dd-902a-2474f6b9200a" providerId="ADAL" clId="{B7FD2375-1213-4A6E-AC6D-9A520D845FDD}" dt="2023-08-15T12:54:28.119" v="130" actId="6549"/>
          <ac:spMkLst>
            <pc:docMk/>
            <pc:sldMk cId="1926696420" sldId="493"/>
            <ac:spMk id="4" creationId="{3E2DE0E7-8122-479A-A087-62A848C99BB4}"/>
          </ac:spMkLst>
        </pc:spChg>
        <pc:spChg chg="mod">
          <ac:chgData name="Buschgens, Anita" userId="46c3c624-fbb5-48dd-902a-2474f6b9200a" providerId="ADAL" clId="{B7FD2375-1213-4A6E-AC6D-9A520D845FDD}" dt="2023-08-15T12:33:24.889" v="23" actId="20577"/>
          <ac:spMkLst>
            <pc:docMk/>
            <pc:sldMk cId="1926696420" sldId="493"/>
            <ac:spMk id="6" creationId="{A0539079-689A-DA9B-7C08-12C26502464E}"/>
          </ac:spMkLst>
        </pc:spChg>
      </pc:sldChg>
      <pc:sldChg chg="addSp modSp mod ord modShow">
        <pc:chgData name="Buschgens, Anita" userId="46c3c624-fbb5-48dd-902a-2474f6b9200a" providerId="ADAL" clId="{B7FD2375-1213-4A6E-AC6D-9A520D845FDD}" dt="2023-08-15T12:59:12.527" v="311" actId="729"/>
        <pc:sldMkLst>
          <pc:docMk/>
          <pc:sldMk cId="2890282947" sldId="495"/>
        </pc:sldMkLst>
        <pc:spChg chg="add mod">
          <ac:chgData name="Buschgens, Anita" userId="46c3c624-fbb5-48dd-902a-2474f6b9200a" providerId="ADAL" clId="{B7FD2375-1213-4A6E-AC6D-9A520D845FDD}" dt="2023-08-15T12:59:07.638" v="310" actId="20577"/>
          <ac:spMkLst>
            <pc:docMk/>
            <pc:sldMk cId="2890282947" sldId="495"/>
            <ac:spMk id="2" creationId="{05961667-F98D-E54A-117F-F48717163D8C}"/>
          </ac:spMkLst>
        </pc:spChg>
      </pc:sldChg>
      <pc:sldChg chg="ord">
        <pc:chgData name="Buschgens, Anita" userId="46c3c624-fbb5-48dd-902a-2474f6b9200a" providerId="ADAL" clId="{B7FD2375-1213-4A6E-AC6D-9A520D845FDD}" dt="2023-08-15T13:00:02.295" v="329"/>
        <pc:sldMkLst>
          <pc:docMk/>
          <pc:sldMk cId="1348952244" sldId="497"/>
        </pc:sldMkLst>
      </pc:sldChg>
      <pc:sldChg chg="ord">
        <pc:chgData name="Buschgens, Anita" userId="46c3c624-fbb5-48dd-902a-2474f6b9200a" providerId="ADAL" clId="{B7FD2375-1213-4A6E-AC6D-9A520D845FDD}" dt="2023-08-15T13:01:29.172" v="361"/>
        <pc:sldMkLst>
          <pc:docMk/>
          <pc:sldMk cId="1560554719" sldId="498"/>
        </pc:sldMkLst>
      </pc:sldChg>
      <pc:sldChg chg="ord">
        <pc:chgData name="Buschgens, Anita" userId="46c3c624-fbb5-48dd-902a-2474f6b9200a" providerId="ADAL" clId="{B7FD2375-1213-4A6E-AC6D-9A520D845FDD}" dt="2023-08-15T12:49:13.113" v="37"/>
        <pc:sldMkLst>
          <pc:docMk/>
          <pc:sldMk cId="2153990519" sldId="499"/>
        </pc:sldMkLst>
      </pc:sldChg>
      <pc:sldChg chg="ord">
        <pc:chgData name="Buschgens, Anita" userId="46c3c624-fbb5-48dd-902a-2474f6b9200a" providerId="ADAL" clId="{B7FD2375-1213-4A6E-AC6D-9A520D845FDD}" dt="2023-08-15T13:00:56.156" v="353"/>
        <pc:sldMkLst>
          <pc:docMk/>
          <pc:sldMk cId="3603241659" sldId="1130"/>
        </pc:sldMkLst>
      </pc:sldChg>
      <pc:sldChg chg="ord">
        <pc:chgData name="Buschgens, Anita" userId="46c3c624-fbb5-48dd-902a-2474f6b9200a" providerId="ADAL" clId="{B7FD2375-1213-4A6E-AC6D-9A520D845FDD}" dt="2023-08-15T12:49:06.137" v="33"/>
        <pc:sldMkLst>
          <pc:docMk/>
          <pc:sldMk cId="495102142" sldId="1131"/>
        </pc:sldMkLst>
      </pc:sldChg>
      <pc:sldChg chg="add">
        <pc:chgData name="Buschgens, Anita" userId="46c3c624-fbb5-48dd-902a-2474f6b9200a" providerId="ADAL" clId="{B7FD2375-1213-4A6E-AC6D-9A520D845FDD}" dt="2023-08-15T12:52:05.738" v="38"/>
        <pc:sldMkLst>
          <pc:docMk/>
          <pc:sldMk cId="3429584775" sldId="1132"/>
        </pc:sldMkLst>
      </pc:sldChg>
      <pc:sldChg chg="addSp delSp modSp new mod ord">
        <pc:chgData name="Buschgens, Anita" userId="46c3c624-fbb5-48dd-902a-2474f6b9200a" providerId="ADAL" clId="{B7FD2375-1213-4A6E-AC6D-9A520D845FDD}" dt="2023-08-15T12:59:39.528" v="319"/>
        <pc:sldMkLst>
          <pc:docMk/>
          <pc:sldMk cId="158339848" sldId="1133"/>
        </pc:sldMkLst>
        <pc:spChg chg="del">
          <ac:chgData name="Buschgens, Anita" userId="46c3c624-fbb5-48dd-902a-2474f6b9200a" providerId="ADAL" clId="{B7FD2375-1213-4A6E-AC6D-9A520D845FDD}" dt="2023-08-15T12:58:09.777" v="255" actId="478"/>
          <ac:spMkLst>
            <pc:docMk/>
            <pc:sldMk cId="158339848" sldId="1133"/>
            <ac:spMk id="2" creationId="{698ED5DC-892A-2FFF-8727-0E6ECE33AC21}"/>
          </ac:spMkLst>
        </pc:spChg>
        <pc:spChg chg="add mod">
          <ac:chgData name="Buschgens, Anita" userId="46c3c624-fbb5-48dd-902a-2474f6b9200a" providerId="ADAL" clId="{B7FD2375-1213-4A6E-AC6D-9A520D845FDD}" dt="2023-08-15T12:58:42.115" v="287" actId="20577"/>
          <ac:spMkLst>
            <pc:docMk/>
            <pc:sldMk cId="158339848" sldId="1133"/>
            <ac:spMk id="4" creationId="{349F6C1D-4D66-97E9-9282-F643BFAD6F1E}"/>
          </ac:spMkLst>
        </pc:spChg>
        <pc:picChg chg="add mod">
          <ac:chgData name="Buschgens, Anita" userId="46c3c624-fbb5-48dd-902a-2474f6b9200a" providerId="ADAL" clId="{B7FD2375-1213-4A6E-AC6D-9A520D845FDD}" dt="2023-08-15T12:58:07.198" v="254"/>
          <ac:picMkLst>
            <pc:docMk/>
            <pc:sldMk cId="158339848" sldId="1133"/>
            <ac:picMk id="3" creationId="{5C87D5AB-35EF-F4BA-BF0C-E157A956F267}"/>
          </ac:picMkLst>
        </pc:picChg>
      </pc:sldChg>
      <pc:sldChg chg="addSp modSp new mod">
        <pc:chgData name="Buschgens, Anita" userId="46c3c624-fbb5-48dd-902a-2474f6b9200a" providerId="ADAL" clId="{B7FD2375-1213-4A6E-AC6D-9A520D845FDD}" dt="2023-08-15T13:17:41.815" v="366" actId="962"/>
        <pc:sldMkLst>
          <pc:docMk/>
          <pc:sldMk cId="2856564260" sldId="1134"/>
        </pc:sldMkLst>
        <pc:picChg chg="add mod">
          <ac:chgData name="Buschgens, Anita" userId="46c3c624-fbb5-48dd-902a-2474f6b9200a" providerId="ADAL" clId="{B7FD2375-1213-4A6E-AC6D-9A520D845FDD}" dt="2023-08-15T13:17:41.815" v="366" actId="962"/>
          <ac:picMkLst>
            <pc:docMk/>
            <pc:sldMk cId="2856564260" sldId="1134"/>
            <ac:picMk id="3" creationId="{BAE4339D-0544-8788-4BA9-AE95D88E603C}"/>
          </ac:picMkLst>
        </pc:picChg>
      </pc:sldChg>
      <pc:sldChg chg="add">
        <pc:chgData name="Buschgens, Anita" userId="46c3c624-fbb5-48dd-902a-2474f6b9200a" providerId="ADAL" clId="{B7FD2375-1213-4A6E-AC6D-9A520D845FDD}" dt="2023-08-15T13:01:54.669" v="363"/>
        <pc:sldMkLst>
          <pc:docMk/>
          <pc:sldMk cId="130021947" sldId="1135"/>
        </pc:sldMkLst>
      </pc:sldChg>
    </pc:docChg>
  </pc:docChgLst>
  <pc:docChgLst>
    <pc:chgData name="Buschgens, Anita" userId="46c3c624-fbb5-48dd-902a-2474f6b9200a" providerId="ADAL" clId="{C2984599-FC43-413E-9E54-47CE20E83F23}"/>
    <pc:docChg chg="custSel addSld modSld sldOrd">
      <pc:chgData name="Buschgens, Anita" userId="46c3c624-fbb5-48dd-902a-2474f6b9200a" providerId="ADAL" clId="{C2984599-FC43-413E-9E54-47CE20E83F23}" dt="2023-08-17T11:48:24.619" v="586"/>
      <pc:docMkLst>
        <pc:docMk/>
      </pc:docMkLst>
      <pc:sldChg chg="modSp mod">
        <pc:chgData name="Buschgens, Anita" userId="46c3c624-fbb5-48dd-902a-2474f6b9200a" providerId="ADAL" clId="{C2984599-FC43-413E-9E54-47CE20E83F23}" dt="2023-08-17T11:20:49.380" v="288" actId="20577"/>
        <pc:sldMkLst>
          <pc:docMk/>
          <pc:sldMk cId="4110095088" sldId="266"/>
        </pc:sldMkLst>
        <pc:spChg chg="mod">
          <ac:chgData name="Buschgens, Anita" userId="46c3c624-fbb5-48dd-902a-2474f6b9200a" providerId="ADAL" clId="{C2984599-FC43-413E-9E54-47CE20E83F23}" dt="2023-08-17T11:20:49.380" v="288" actId="20577"/>
          <ac:spMkLst>
            <pc:docMk/>
            <pc:sldMk cId="4110095088" sldId="266"/>
            <ac:spMk id="10" creationId="{61EBE371-18BF-95BA-CBC0-BEC6C2BA7688}"/>
          </ac:spMkLst>
        </pc:spChg>
      </pc:sldChg>
      <pc:sldChg chg="modSp mod">
        <pc:chgData name="Buschgens, Anita" userId="46c3c624-fbb5-48dd-902a-2474f6b9200a" providerId="ADAL" clId="{C2984599-FC43-413E-9E54-47CE20E83F23}" dt="2023-08-17T11:21:05.174" v="289" actId="122"/>
        <pc:sldMkLst>
          <pc:docMk/>
          <pc:sldMk cId="3710547667" sldId="276"/>
        </pc:sldMkLst>
        <pc:spChg chg="mod">
          <ac:chgData name="Buschgens, Anita" userId="46c3c624-fbb5-48dd-902a-2474f6b9200a" providerId="ADAL" clId="{C2984599-FC43-413E-9E54-47CE20E83F23}" dt="2023-08-17T11:21:05.174" v="289" actId="122"/>
          <ac:spMkLst>
            <pc:docMk/>
            <pc:sldMk cId="3710547667" sldId="276"/>
            <ac:spMk id="2" creationId="{C8DA0403-418C-42C7-8C01-84C6A463C439}"/>
          </ac:spMkLst>
        </pc:spChg>
      </pc:sldChg>
      <pc:sldChg chg="modSp mod">
        <pc:chgData name="Buschgens, Anita" userId="46c3c624-fbb5-48dd-902a-2474f6b9200a" providerId="ADAL" clId="{C2984599-FC43-413E-9E54-47CE20E83F23}" dt="2023-08-17T11:19:55.273" v="246" actId="20577"/>
        <pc:sldMkLst>
          <pc:docMk/>
          <pc:sldMk cId="3768339585" sldId="304"/>
        </pc:sldMkLst>
        <pc:spChg chg="mod">
          <ac:chgData name="Buschgens, Anita" userId="46c3c624-fbb5-48dd-902a-2474f6b9200a" providerId="ADAL" clId="{C2984599-FC43-413E-9E54-47CE20E83F23}" dt="2023-08-17T11:19:55.273" v="246" actId="20577"/>
          <ac:spMkLst>
            <pc:docMk/>
            <pc:sldMk cId="3768339585" sldId="304"/>
            <ac:spMk id="3" creationId="{3F0402A3-8EA8-41D3-8C19-E0053E739351}"/>
          </ac:spMkLst>
        </pc:spChg>
      </pc:sldChg>
      <pc:sldChg chg="modSp mod">
        <pc:chgData name="Buschgens, Anita" userId="46c3c624-fbb5-48dd-902a-2474f6b9200a" providerId="ADAL" clId="{C2984599-FC43-413E-9E54-47CE20E83F23}" dt="2023-08-17T11:20:26.427" v="269" actId="14100"/>
        <pc:sldMkLst>
          <pc:docMk/>
          <pc:sldMk cId="1416800273" sldId="488"/>
        </pc:sldMkLst>
        <pc:spChg chg="mod">
          <ac:chgData name="Buschgens, Anita" userId="46c3c624-fbb5-48dd-902a-2474f6b9200a" providerId="ADAL" clId="{C2984599-FC43-413E-9E54-47CE20E83F23}" dt="2023-08-17T11:20:26.427" v="269" actId="14100"/>
          <ac:spMkLst>
            <pc:docMk/>
            <pc:sldMk cId="1416800273" sldId="488"/>
            <ac:spMk id="3" creationId="{938897D3-7F28-F0B7-DB3A-8151808102FB}"/>
          </ac:spMkLst>
        </pc:spChg>
      </pc:sldChg>
      <pc:sldChg chg="modSp add mod">
        <pc:chgData name="Buschgens, Anita" userId="46c3c624-fbb5-48dd-902a-2474f6b9200a" providerId="ADAL" clId="{C2984599-FC43-413E-9E54-47CE20E83F23}" dt="2023-08-17T11:36:57.723" v="357" actId="122"/>
        <pc:sldMkLst>
          <pc:docMk/>
          <pc:sldMk cId="3159768671" sldId="500"/>
        </pc:sldMkLst>
        <pc:spChg chg="mod">
          <ac:chgData name="Buschgens, Anita" userId="46c3c624-fbb5-48dd-902a-2474f6b9200a" providerId="ADAL" clId="{C2984599-FC43-413E-9E54-47CE20E83F23}" dt="2023-08-17T11:36:57.723" v="357" actId="122"/>
          <ac:spMkLst>
            <pc:docMk/>
            <pc:sldMk cId="3159768671" sldId="500"/>
            <ac:spMk id="3" creationId="{52C6C6C9-75DC-C7D1-2ED0-FD1A99978B58}"/>
          </ac:spMkLst>
        </pc:spChg>
      </pc:sldChg>
      <pc:sldChg chg="modSp add mod">
        <pc:chgData name="Buschgens, Anita" userId="46c3c624-fbb5-48dd-902a-2474f6b9200a" providerId="ADAL" clId="{C2984599-FC43-413E-9E54-47CE20E83F23}" dt="2023-08-17T11:36:36.906" v="340" actId="1076"/>
        <pc:sldMkLst>
          <pc:docMk/>
          <pc:sldMk cId="421848797" sldId="501"/>
        </pc:sldMkLst>
        <pc:spChg chg="mod">
          <ac:chgData name="Buschgens, Anita" userId="46c3c624-fbb5-48dd-902a-2474f6b9200a" providerId="ADAL" clId="{C2984599-FC43-413E-9E54-47CE20E83F23}" dt="2023-08-17T11:36:36.906" v="340" actId="1076"/>
          <ac:spMkLst>
            <pc:docMk/>
            <pc:sldMk cId="421848797" sldId="501"/>
            <ac:spMk id="3" creationId="{1C40B40D-EEE3-9495-4D30-501F53EEAA7A}"/>
          </ac:spMkLst>
        </pc:spChg>
      </pc:sldChg>
      <pc:sldChg chg="addSp modSp mod">
        <pc:chgData name="Buschgens, Anita" userId="46c3c624-fbb5-48dd-902a-2474f6b9200a" providerId="ADAL" clId="{C2984599-FC43-413E-9E54-47CE20E83F23}" dt="2023-08-17T11:18:17.868" v="181" actId="20577"/>
        <pc:sldMkLst>
          <pc:docMk/>
          <pc:sldMk cId="3603241659" sldId="1130"/>
        </pc:sldMkLst>
        <pc:spChg chg="add mod">
          <ac:chgData name="Buschgens, Anita" userId="46c3c624-fbb5-48dd-902a-2474f6b9200a" providerId="ADAL" clId="{C2984599-FC43-413E-9E54-47CE20E83F23}" dt="2023-08-17T11:18:17.868" v="181" actId="20577"/>
          <ac:spMkLst>
            <pc:docMk/>
            <pc:sldMk cId="3603241659" sldId="1130"/>
            <ac:spMk id="5" creationId="{8150EADD-DA2C-416B-1637-1D85E8981D10}"/>
          </ac:spMkLst>
        </pc:spChg>
      </pc:sldChg>
      <pc:sldChg chg="modSp mod">
        <pc:chgData name="Buschgens, Anita" userId="46c3c624-fbb5-48dd-902a-2474f6b9200a" providerId="ADAL" clId="{C2984599-FC43-413E-9E54-47CE20E83F23}" dt="2023-08-17T11:17:46.898" v="125" actId="1076"/>
        <pc:sldMkLst>
          <pc:docMk/>
          <pc:sldMk cId="3429584775" sldId="1132"/>
        </pc:sldMkLst>
        <pc:spChg chg="mod">
          <ac:chgData name="Buschgens, Anita" userId="46c3c624-fbb5-48dd-902a-2474f6b9200a" providerId="ADAL" clId="{C2984599-FC43-413E-9E54-47CE20E83F23}" dt="2023-08-17T11:17:42.111" v="124" actId="20577"/>
          <ac:spMkLst>
            <pc:docMk/>
            <pc:sldMk cId="3429584775" sldId="1132"/>
            <ac:spMk id="65" creationId="{11B03789-B1AF-95EA-0C08-8C29FA2C94B2}"/>
          </ac:spMkLst>
        </pc:spChg>
        <pc:grpChg chg="mod">
          <ac:chgData name="Buschgens, Anita" userId="46c3c624-fbb5-48dd-902a-2474f6b9200a" providerId="ADAL" clId="{C2984599-FC43-413E-9E54-47CE20E83F23}" dt="2023-08-17T11:17:46.898" v="125" actId="1076"/>
          <ac:grpSpMkLst>
            <pc:docMk/>
            <pc:sldMk cId="3429584775" sldId="1132"/>
            <ac:grpSpMk id="15" creationId="{C4144602-E535-E4B6-A602-0C3CE5E07E62}"/>
          </ac:grpSpMkLst>
        </pc:grpChg>
      </pc:sldChg>
      <pc:sldChg chg="addSp modSp mod ord modNotesTx">
        <pc:chgData name="Buschgens, Anita" userId="46c3c624-fbb5-48dd-902a-2474f6b9200a" providerId="ADAL" clId="{C2984599-FC43-413E-9E54-47CE20E83F23}" dt="2023-08-17T11:48:24.619" v="586"/>
        <pc:sldMkLst>
          <pc:docMk/>
          <pc:sldMk cId="130021947" sldId="1135"/>
        </pc:sldMkLst>
        <pc:picChg chg="add mod">
          <ac:chgData name="Buschgens, Anita" userId="46c3c624-fbb5-48dd-902a-2474f6b9200a" providerId="ADAL" clId="{C2984599-FC43-413E-9E54-47CE20E83F23}" dt="2023-08-17T11:46:40.287" v="364" actId="14100"/>
          <ac:picMkLst>
            <pc:docMk/>
            <pc:sldMk cId="130021947" sldId="1135"/>
            <ac:picMk id="3" creationId="{FA28B260-0D5B-3E82-CE52-39D2FDBC9DB5}"/>
          </ac:picMkLst>
        </pc:picChg>
        <pc:picChg chg="add mod">
          <ac:chgData name="Buschgens, Anita" userId="46c3c624-fbb5-48dd-902a-2474f6b9200a" providerId="ADAL" clId="{C2984599-FC43-413E-9E54-47CE20E83F23}" dt="2023-08-17T11:46:36.394" v="363" actId="14100"/>
          <ac:picMkLst>
            <pc:docMk/>
            <pc:sldMk cId="130021947" sldId="1135"/>
            <ac:picMk id="5" creationId="{25C7FB45-30C2-BE5B-4781-DE10A0ECA046}"/>
          </ac:picMkLst>
        </pc:picChg>
      </pc:sldChg>
      <pc:sldChg chg="modNotesTx">
        <pc:chgData name="Buschgens, Anita" userId="46c3c624-fbb5-48dd-902a-2474f6b9200a" providerId="ADAL" clId="{C2984599-FC43-413E-9E54-47CE20E83F23}" dt="2023-08-17T11:09:17.253" v="80" actId="20577"/>
        <pc:sldMkLst>
          <pc:docMk/>
          <pc:sldMk cId="2958036621" sldId="1137"/>
        </pc:sldMkLst>
      </pc:sldChg>
      <pc:sldChg chg="addSp delSp modSp add mod modNotesTx">
        <pc:chgData name="Buschgens, Anita" userId="46c3c624-fbb5-48dd-902a-2474f6b9200a" providerId="ADAL" clId="{C2984599-FC43-413E-9E54-47CE20E83F23}" dt="2023-08-17T11:34:47.459" v="322" actId="1076"/>
        <pc:sldMkLst>
          <pc:docMk/>
          <pc:sldMk cId="3930388354" sldId="1189"/>
        </pc:sldMkLst>
        <pc:spChg chg="del">
          <ac:chgData name="Buschgens, Anita" userId="46c3c624-fbb5-48dd-902a-2474f6b9200a" providerId="ADAL" clId="{C2984599-FC43-413E-9E54-47CE20E83F23}" dt="2023-08-17T11:34:29.902" v="315" actId="931"/>
          <ac:spMkLst>
            <pc:docMk/>
            <pc:sldMk cId="3930388354" sldId="1189"/>
            <ac:spMk id="3" creationId="{22D38C17-F012-9E08-190B-687505EC6A96}"/>
          </ac:spMkLst>
        </pc:spChg>
        <pc:picChg chg="add mod ord">
          <ac:chgData name="Buschgens, Anita" userId="46c3c624-fbb5-48dd-902a-2474f6b9200a" providerId="ADAL" clId="{C2984599-FC43-413E-9E54-47CE20E83F23}" dt="2023-08-17T11:34:47.459" v="322" actId="1076"/>
          <ac:picMkLst>
            <pc:docMk/>
            <pc:sldMk cId="3930388354" sldId="1189"/>
            <ac:picMk id="5" creationId="{2C01C273-F761-02A5-6B59-61162BA99BD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E35754-8140-4316-A79E-50497A27D1AD}" type="datetimeFigureOut">
              <a:rPr lang="nl-NL" smtClean="0"/>
              <a:pPr/>
              <a:t>7-5-2025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1C00F-7A79-4E1F-8020-EEBC8C90DE5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29154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16T09:54:22.397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0639A-2B51-46AD-B78A-5097301E5E45}" type="datetimeFigureOut">
              <a:rPr lang="nl-NL" smtClean="0"/>
              <a:t>7-5-2025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1C6BC-D06B-4E63-AA89-0195AC012CD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9676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client=firefox-b-d&amp;sca_esv=560634299&amp;sxsrf=AB5stBh-TWkVs14539nds9hKUWJ6AxA7nw:1693213473136&amp;q=Ubiquitair&amp;spell=1&amp;sa=X&amp;ved=2ahUKEwixheHc__6AAxWVhP0HHTx3APoQkeECKAB6BAgJEAE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8FD35-62B0-73AA-0AED-2BE7AE9432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3E2754E-80EB-F1FC-3879-CBF7CDF837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CF4747B-467C-6BE4-9F13-0E9597E661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CCE0F0D-BD30-B6FA-774A-43D3E90CC6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20029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1311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378D4-89A2-6DFA-2632-073AFD588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BF2C9FD-313E-AB66-FBB5-86653A316E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C9B2E13-5B2A-0976-9F97-77CFDF61A8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Wij meten niet in perceelsloten of in ondiep grondwater onder landbouw percelen</a:t>
            </a:r>
            <a:br>
              <a:rPr lang="nl-NL" dirty="0"/>
            </a:br>
            <a:r>
              <a:rPr lang="nl-NL" dirty="0"/>
              <a:t>want</a:t>
            </a:r>
            <a:br>
              <a:rPr lang="nl-NL" dirty="0"/>
            </a:br>
            <a:r>
              <a:rPr lang="nl-NL" dirty="0"/>
              <a:t>LMM: https://www.rivm.nl/landelijk-meetnet-effecten-mestbeleid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8F15AB0-0DD8-22A2-821C-603347E5FA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1618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737C31-2892-9B26-2F4A-CEC676ADF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314ADC9-47B9-EB09-7258-B376B2CB4E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44A7095-1C39-B94F-DD6D-EF33229424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D88BD7E-B117-BBD9-90C2-F930050EB6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9138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17 kunstmatig en 15 sterk veranderd </a:t>
            </a:r>
            <a:br>
              <a:rPr lang="nl-NL" dirty="0"/>
            </a:br>
            <a:r>
              <a:rPr lang="nl-NL" dirty="0"/>
              <a:t>en veel stromende beken op zand</a:t>
            </a:r>
          </a:p>
          <a:p>
            <a:r>
              <a:rPr lang="nl-NL" b="1" dirty="0"/>
              <a:t>20 van onze KRW zijn stromende wateren</a:t>
            </a:r>
            <a:br>
              <a:rPr lang="nl-NL" dirty="0"/>
            </a:br>
            <a:br>
              <a:rPr lang="nl-NL" dirty="0"/>
            </a:br>
            <a:r>
              <a:rPr lang="nl-NL" dirty="0"/>
              <a:t>R7 &gt;&gt; Eem</a:t>
            </a:r>
            <a:br>
              <a:rPr lang="nl-NL" dirty="0"/>
            </a:br>
            <a:r>
              <a:rPr lang="nl-NL" dirty="0"/>
              <a:t>R6 &gt;&gt; Valleikanaal en Benedenloop Barneveldse Beek</a:t>
            </a:r>
            <a:br>
              <a:rPr lang="nl-NL" dirty="0"/>
            </a:br>
            <a:br>
              <a:rPr lang="nl-NL" dirty="0"/>
            </a:br>
            <a:r>
              <a:rPr lang="nl-NL" sz="1200" dirty="0"/>
              <a:t>M6a/M7b &gt;&gt; Apeldoorns Kanaal en Toevoerkanaal (bij Twello) en </a:t>
            </a:r>
            <a:r>
              <a:rPr lang="nl-NL" sz="1200" dirty="0" err="1"/>
              <a:t>Arkervaart</a:t>
            </a:r>
            <a:r>
              <a:rPr lang="nl-NL" sz="1200" dirty="0"/>
              <a:t> bij Nijkerk</a:t>
            </a:r>
            <a:br>
              <a:rPr lang="nl-NL" dirty="0"/>
            </a:br>
            <a:r>
              <a:rPr lang="nl-NL" dirty="0"/>
              <a:t>M20 &gt;&gt; recreatieplas </a:t>
            </a:r>
            <a:r>
              <a:rPr lang="nl-NL" dirty="0" err="1"/>
              <a:t>Bussloo</a:t>
            </a:r>
            <a:r>
              <a:rPr lang="nl-NL" dirty="0"/>
              <a:t> (</a:t>
            </a:r>
            <a:r>
              <a:rPr lang="nl-NL" dirty="0" err="1"/>
              <a:t>zandwinplas</a:t>
            </a:r>
            <a:r>
              <a:rPr lang="nl-NL" dirty="0"/>
              <a:t>), officieel gecontroleerd zwemwater, op basis van oppervlakte aangewezen</a:t>
            </a:r>
            <a:br>
              <a:rPr lang="nl-NL" dirty="0"/>
            </a:br>
            <a:br>
              <a:rPr lang="nl-NL" dirty="0"/>
            </a:b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39353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/>
              <a:t>KRW 2023</a:t>
            </a:r>
          </a:p>
          <a:p>
            <a:endParaRPr lang="nl-NL" dirty="0"/>
          </a:p>
          <a:p>
            <a:r>
              <a:rPr lang="nl-NL" dirty="0"/>
              <a:t>Ecologie = biologie + biologie-ondersteunende stoffen + specifiek verontreinigende stoffen</a:t>
            </a:r>
          </a:p>
          <a:p>
            <a:r>
              <a:rPr lang="nl-NL" dirty="0"/>
              <a:t>Chemie = prioritair verboden stoffen + overige prioritaire stoffen</a:t>
            </a:r>
          </a:p>
          <a:p>
            <a:r>
              <a:rPr lang="nl-NL" dirty="0"/>
              <a:t>Ecologie + chemie = eindoordeel</a:t>
            </a:r>
          </a:p>
          <a:p>
            <a:endParaRPr lang="nl-NL" dirty="0"/>
          </a:p>
          <a:p>
            <a:r>
              <a:rPr lang="nl-NL" b="1" i="0" dirty="0" err="1">
                <a:hlinkClick r:id="rId3"/>
              </a:rPr>
              <a:t>Ubiquitair</a:t>
            </a:r>
            <a:r>
              <a:rPr lang="nl-NL" dirty="0"/>
              <a:t> = </a:t>
            </a:r>
            <a:r>
              <a:rPr lang="nl-NL" i="1" dirty="0"/>
              <a:t>overal in de omgeving voorkomend</a:t>
            </a:r>
            <a:br>
              <a:rPr lang="nl-NL" dirty="0"/>
            </a:br>
            <a:endParaRPr lang="nl-NL" dirty="0"/>
          </a:p>
          <a:p>
            <a:r>
              <a:rPr lang="nl-NL" dirty="0"/>
              <a:t>0% = ONE OUT, ALL OUT waarmee geen enkel KRW waterlichaam voldoet!</a:t>
            </a:r>
          </a:p>
          <a:p>
            <a:endParaRPr lang="nl-NL" dirty="0"/>
          </a:p>
          <a:p>
            <a:r>
              <a:rPr lang="nl-NL" dirty="0"/>
              <a:t>Welke stoffen in welke groep relevant voor oordeel?</a:t>
            </a:r>
            <a:br>
              <a:rPr lang="nl-NL" dirty="0"/>
            </a:br>
            <a:r>
              <a:rPr lang="nl-NL" dirty="0"/>
              <a:t>Biologie ondersteunend: steeds meer problemen met chloride, temperatuur en zuurstof! *</a:t>
            </a:r>
            <a:br>
              <a:rPr lang="nl-NL" dirty="0"/>
            </a:br>
            <a:r>
              <a:rPr lang="nl-NL" dirty="0"/>
              <a:t>Specifiek verontreinigende stoffen: NH4 + aardmetalen Arseen, Kobalt, Barium, Seleen (overal een probleem), Zilver en sommige </a:t>
            </a:r>
            <a:r>
              <a:rPr lang="nl-NL" dirty="0" err="1"/>
              <a:t>PAKs</a:t>
            </a:r>
            <a:r>
              <a:rPr lang="nl-NL" dirty="0"/>
              <a:t> en stoffen als </a:t>
            </a:r>
            <a:r>
              <a:rPr lang="nl-NL" dirty="0" err="1"/>
              <a:t>imidacloprid</a:t>
            </a:r>
            <a:r>
              <a:rPr lang="nl-NL" dirty="0"/>
              <a:t> en </a:t>
            </a:r>
            <a:r>
              <a:rPr lang="nl-NL" dirty="0" err="1"/>
              <a:t>fipronil</a:t>
            </a:r>
            <a:r>
              <a:rPr lang="nl-NL" dirty="0"/>
              <a:t> allemaal vanuit andere bronnen</a:t>
            </a:r>
            <a:br>
              <a:rPr lang="nl-NL" dirty="0"/>
            </a:br>
            <a:r>
              <a:rPr lang="nl-NL" dirty="0"/>
              <a:t>Prioritair verboden stoffen: 2x </a:t>
            </a:r>
            <a:r>
              <a:rPr lang="nl-NL" dirty="0" err="1"/>
              <a:t>fluorantheen</a:t>
            </a:r>
            <a:r>
              <a:rPr lang="nl-NL" dirty="0"/>
              <a:t>, 1x cadmium MAAR overal aanwezigheid broomvlamvertragers som PBDE28, 47, 99, 100, 153, 154 (als een deken over NL) </a:t>
            </a:r>
            <a:br>
              <a:rPr lang="nl-NL" dirty="0"/>
            </a:br>
            <a:r>
              <a:rPr lang="nl-NL" dirty="0"/>
              <a:t>(later ook </a:t>
            </a:r>
            <a:r>
              <a:rPr lang="nl-NL" dirty="0" err="1"/>
              <a:t>diclofenac</a:t>
            </a:r>
            <a:r>
              <a:rPr lang="nl-NL" dirty="0"/>
              <a:t> en 1,2-ethynilestradiol met nieuwe richtlijn prioritaire stoffen per 31 dec 2023 of 2024 met weer andere deadline na 2027)</a:t>
            </a:r>
          </a:p>
          <a:p>
            <a:r>
              <a:rPr lang="nl-NL" dirty="0"/>
              <a:t>&gt;&gt;</a:t>
            </a:r>
            <a:br>
              <a:rPr lang="nl-NL" dirty="0"/>
            </a:br>
            <a:br>
              <a:rPr lang="nl-NL" dirty="0"/>
            </a:br>
            <a:r>
              <a:rPr lang="nl-NL" dirty="0"/>
              <a:t>PFAS wordt de nieuwe KRW-killer vanuit Europa</a:t>
            </a:r>
            <a:br>
              <a:rPr lang="nl-NL" dirty="0"/>
            </a:br>
            <a:r>
              <a:rPr lang="nl-NL" dirty="0"/>
              <a:t> na consultatie met de lidstaten, jarenlange route </a:t>
            </a:r>
            <a:r>
              <a:rPr lang="nl-NL" dirty="0" err="1"/>
              <a:t>kandidaatlijst</a:t>
            </a:r>
            <a:r>
              <a:rPr lang="nl-NL" dirty="0"/>
              <a:t> naar aanwijzing</a:t>
            </a:r>
            <a:br>
              <a:rPr lang="nl-NL" dirty="0"/>
            </a:br>
            <a:r>
              <a:rPr lang="nl-NL" dirty="0" err="1"/>
              <a:t>diclofenac</a:t>
            </a:r>
            <a:r>
              <a:rPr lang="nl-NL" dirty="0"/>
              <a:t> en 1,2-ethynilestradiol stonden in 2015 al op die </a:t>
            </a:r>
            <a:r>
              <a:rPr lang="nl-NL" dirty="0" err="1"/>
              <a:t>kandidaatlijst</a:t>
            </a:r>
            <a:r>
              <a:rPr lang="nl-NL" dirty="0"/>
              <a:t> en komen in 2024?</a:t>
            </a:r>
          </a:p>
          <a:p>
            <a:endParaRPr lang="nl-NL" dirty="0"/>
          </a:p>
          <a:p>
            <a:r>
              <a:rPr lang="nl-NL" dirty="0"/>
              <a:t>* Default normwaarde temperatuur voor stromende wateren is 18 graden C. </a:t>
            </a:r>
            <a:br>
              <a:rPr lang="nl-NL" dirty="0"/>
            </a:b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1832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50083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316B6-1540-4A69-9233-E409EAC3931E}" type="slidenum">
              <a:rPr lang="nl-NL" smtClean="0"/>
              <a:pPr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1647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A546B-B87B-B63F-847A-EEE2C7B0D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4C357A0-3E95-5155-989A-F4E85A8BC5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29A0F31-1185-7BA1-8DF5-ADD023F939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nl-NL" b="1" dirty="0"/>
            </a:br>
            <a:r>
              <a:rPr lang="nl-NL" b="1" dirty="0"/>
              <a:t>https://research.wur.nl/en/publications/echo-een-methodiek-ter-ondersteuning-van-waterbeleid-methodiekbes</a:t>
            </a:r>
            <a:br>
              <a:rPr lang="nl-NL" b="1" dirty="0"/>
            </a:br>
            <a:r>
              <a:rPr lang="nl-NL" b="1" dirty="0"/>
              <a:t>https://research.wur.nl/en/publications/mambo-modelbeschrijving-en-uitgangspunten-in-het-kader-van-de-eva</a:t>
            </a:r>
            <a:br>
              <a:rPr lang="nl-NL" b="1" dirty="0"/>
            </a:br>
            <a:r>
              <a:rPr lang="nl-NL" b="1" dirty="0"/>
              <a:t>https://www.wur.nl/nl/show/initiator.htm</a:t>
            </a:r>
            <a:br>
              <a:rPr lang="nl-NL" b="1" dirty="0"/>
            </a:br>
            <a:br>
              <a:rPr lang="nl-NL" b="1" dirty="0"/>
            </a:br>
            <a:endParaRPr lang="nl-NL" b="1" dirty="0"/>
          </a:p>
          <a:p>
            <a:r>
              <a:rPr lang="nl-NL" b="1" dirty="0"/>
              <a:t>Kennis opbouwen waarom het goed is en waarom het niet goed is</a:t>
            </a:r>
            <a:br>
              <a:rPr lang="nl-NL" b="1" dirty="0"/>
            </a:br>
            <a:r>
              <a:rPr lang="nl-NL" b="1" dirty="0"/>
              <a:t>Systeemkennis, wat maakt dat het is zoals het is, wat zijn sturende factoren?</a:t>
            </a:r>
            <a:br>
              <a:rPr lang="nl-NL" b="1" dirty="0"/>
            </a:br>
            <a:br>
              <a:rPr lang="nl-NL" b="1" dirty="0"/>
            </a:br>
            <a:br>
              <a:rPr lang="nl-NL" b="1" dirty="0"/>
            </a:br>
            <a:r>
              <a:rPr lang="nl-NL" b="1" dirty="0"/>
              <a:t>Rapport </a:t>
            </a:r>
            <a:r>
              <a:rPr lang="nl-NL" b="1" dirty="0" err="1"/>
              <a:t>WEnR</a:t>
            </a:r>
            <a:r>
              <a:rPr lang="nl-NL" b="1" dirty="0"/>
              <a:t> 2020: </a:t>
            </a:r>
            <a:br>
              <a:rPr lang="nl-NL" b="1" dirty="0"/>
            </a:br>
            <a:r>
              <a:rPr lang="nl-NL" b="1" dirty="0"/>
              <a:t>https://research.wur.nl/en/publications/gebiedsanalyse-nutrienten-in-oppervlaktewateren-gelderse-vallei-e</a:t>
            </a:r>
            <a:br>
              <a:rPr lang="nl-NL" b="1" dirty="0"/>
            </a:br>
            <a:br>
              <a:rPr lang="nl-NL" b="1" dirty="0"/>
            </a:br>
            <a:r>
              <a:rPr lang="nl-NL" b="1" dirty="0"/>
              <a:t>Rapport </a:t>
            </a:r>
            <a:r>
              <a:rPr lang="nl-NL" b="1" dirty="0" err="1"/>
              <a:t>WEnR</a:t>
            </a:r>
            <a:r>
              <a:rPr lang="nl-NL" b="1" dirty="0"/>
              <a:t> 2023:</a:t>
            </a:r>
            <a:br>
              <a:rPr lang="nl-NL" b="1" dirty="0"/>
            </a:br>
            <a:r>
              <a:rPr lang="nl-NL" b="1" dirty="0"/>
              <a:t>https://research.wur.nl/en/publications/krw-restopgave-nutrienten-in-gelderland-en-oostzijde-utrechtse-he</a:t>
            </a:r>
            <a:br>
              <a:rPr lang="nl-NL" b="1" dirty="0"/>
            </a:br>
            <a:br>
              <a:rPr lang="nl-NL" b="1" dirty="0"/>
            </a:br>
            <a:r>
              <a:rPr lang="nl-NL" b="1" dirty="0"/>
              <a:t>Doel regionale detail-analyses</a:t>
            </a:r>
            <a:br>
              <a:rPr lang="nl-NL" dirty="0"/>
            </a:br>
            <a:r>
              <a:rPr lang="nl-NL" dirty="0"/>
              <a:t>- inzicht geven in herkomst voedingstoffen</a:t>
            </a:r>
            <a:br>
              <a:rPr lang="nl-NL" dirty="0"/>
            </a:br>
            <a:r>
              <a:rPr lang="nl-NL" dirty="0"/>
              <a:t>- rekenen aan effectiviteit en bijdrage van mogelijke maatregelen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3168C32-6EED-C5E6-E54F-EAFC8299D6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4452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0D130-7149-5F89-337F-128438A81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21FCFE7-6AF1-D872-822B-B28683F049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C9962D02-819D-9566-1D83-C40DC57BCC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38D031E-9544-8968-6BE4-E67353E86C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316B6-1540-4A69-9233-E409EAC3931E}" type="slidenum">
              <a:rPr lang="nl-NL" smtClean="0"/>
              <a:pPr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42673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6A0D4-F700-65F6-A94A-F20D211DF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4F2054B-6251-EF7B-E10C-DA5196B132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33EC574B-9774-58DB-E0B2-492A6E0223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nl-NL" sz="1800" dirty="0"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30558C2-2C80-CF96-A77A-9DE06973FE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316B6-1540-4A69-9233-E409EAC3931E}" type="slidenum">
              <a:rPr lang="nl-NL" smtClean="0"/>
              <a:pPr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6378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66742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2D5C1-F707-5E75-DC4C-F15E7D98F5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24DC0D1-EFCA-CC77-95FC-9DF637CF77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7A58B80-5372-EE3D-2177-197B5444E8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beeld voor Middenloop Barneveldse Beek want in 2021 zowel N als P matig (evenals Grote </a:t>
            </a:r>
            <a:r>
              <a:rPr lang="nl-NL" dirty="0" err="1"/>
              <a:t>Valkse</a:t>
            </a:r>
            <a:r>
              <a:rPr lang="nl-NL" dirty="0"/>
              <a:t> Beek)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583F82C-A923-6287-9384-4B0D6703F7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316B6-1540-4A69-9233-E409EAC3931E}" type="slidenum">
              <a:rPr lang="nl-NL" smtClean="0"/>
              <a:pPr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31513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BFEF04-28A0-EF16-A74E-027A08BAB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54ADE0B-32B4-970F-0974-7F9D38ACD7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C78B447-EDE3-2DD0-360C-C402F716CC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dirty="0"/>
              <a:t>beeld voor Middenloop Barneveldse Beek want in 2021 zowel N als P matig (evenals Grote </a:t>
            </a:r>
            <a:r>
              <a:rPr lang="nl-NL" dirty="0" err="1"/>
              <a:t>Valkse</a:t>
            </a:r>
            <a:r>
              <a:rPr lang="nl-NL" dirty="0"/>
              <a:t> Beek)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3CC4A8B-5637-1995-01F9-3BE50FEDA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5316B6-1540-4A69-9233-E409EAC3931E}" type="slidenum">
              <a:rPr lang="nl-NL" smtClean="0"/>
              <a:pPr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9508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C0727-104B-F14F-C574-3B53AA2FD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C90276E-1794-B493-7365-F5681356A2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356A44D-A807-5566-65F4-8F1D615034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921F59D-009A-88DB-C7C8-BA751DDB16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29745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CONCLUSIE: </a:t>
            </a:r>
            <a:br>
              <a:rPr lang="nl-NL" dirty="0"/>
            </a:br>
            <a:r>
              <a:rPr lang="nl-NL" dirty="0"/>
              <a:t>ons werkgebied is hoofdzakelijk vanwege grondwaterkwaliteit aangewezen als NV-gebied </a:t>
            </a:r>
          </a:p>
          <a:p>
            <a:r>
              <a:rPr lang="nl-NL" dirty="0"/>
              <a:t>en maar zeer beperkt vanwege oppervlaktewaterwaterkwaliteit (</a:t>
            </a:r>
            <a:r>
              <a:rPr lang="nl-NL" dirty="0" err="1"/>
              <a:t>vnl</a:t>
            </a:r>
            <a:r>
              <a:rPr lang="nl-NL" dirty="0"/>
              <a:t> in Gelderse Vallei)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82718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  <a:tabLst>
                <a:tab pos="268288" algn="l"/>
              </a:tabLst>
              <a:defRPr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75769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60585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2283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GLD &gt; UT Oost &gt; klein stukje OV</a:t>
            </a:r>
          </a:p>
          <a:p>
            <a:endParaRPr lang="nl-NL" dirty="0"/>
          </a:p>
          <a:p>
            <a:r>
              <a:rPr lang="nl-NL" dirty="0"/>
              <a:t>16 </a:t>
            </a:r>
            <a:r>
              <a:rPr lang="nl-NL" dirty="0" err="1"/>
              <a:t>RWZI’s</a:t>
            </a:r>
            <a:r>
              <a:rPr lang="nl-NL" dirty="0"/>
              <a:t>: 10 op eigen water, 6 op Rijkswater</a:t>
            </a:r>
          </a:p>
          <a:p>
            <a:br>
              <a:rPr lang="nl-NL" dirty="0"/>
            </a:br>
            <a:r>
              <a:rPr lang="nl-NL" dirty="0"/>
              <a:t>A-water in eigen beheer en onderhoud, B-water door aangelanden (</a:t>
            </a:r>
            <a:r>
              <a:rPr lang="nl-NL" dirty="0" err="1"/>
              <a:t>schouwplichtig</a:t>
            </a:r>
            <a:r>
              <a:rPr lang="nl-NL" dirty="0"/>
              <a:t>), C-water (kleiner, niet-</a:t>
            </a:r>
            <a:r>
              <a:rPr lang="nl-NL" dirty="0" err="1"/>
              <a:t>schouwplichtig</a:t>
            </a:r>
            <a:r>
              <a:rPr lang="nl-NL" dirty="0"/>
              <a:t>)</a:t>
            </a:r>
          </a:p>
          <a:p>
            <a:endParaRPr lang="nl-NL" dirty="0"/>
          </a:p>
          <a:p>
            <a:r>
              <a:rPr lang="nl-NL" dirty="0"/>
              <a:t>Agrarisch grondgebruik (2019) </a:t>
            </a:r>
            <a:r>
              <a:rPr lang="nl-NL" sz="1800" b="0" i="0" u="none" strike="noStrike" dirty="0">
                <a:effectLst/>
                <a:latin typeface="Calibri" panose="020F0502020204030204" pitchFamily="34" charset="0"/>
              </a:rPr>
              <a:t>79.607</a:t>
            </a:r>
            <a:r>
              <a:rPr lang="nl-NL" dirty="0"/>
              <a:t> ha dus bijna een derde van het areaal is agrarisch gebruik</a:t>
            </a:r>
            <a:br>
              <a:rPr lang="nl-NL" dirty="0"/>
            </a:br>
            <a:br>
              <a:rPr lang="nl-NL" dirty="0"/>
            </a:br>
            <a:r>
              <a:rPr lang="nl-NL" sz="1800" b="1" i="0" u="none" strike="noStrike" dirty="0">
                <a:effectLst/>
                <a:latin typeface="Calibri" panose="020F0502020204030204" pitchFamily="34" charset="0"/>
              </a:rPr>
              <a:t>bron: Unie van Waterschappen, WAVES, ABF Research</a:t>
            </a:r>
            <a:r>
              <a:rPr lang="nl-NL" dirty="0"/>
              <a:t>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1306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1997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3FE61-2483-222D-0624-2B8013E61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381F186-1C08-7782-B55B-4B1BE5F10B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02504F27-AB1B-6431-BBA0-316FAEF41A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303F267-E5E1-1239-4113-51DA54F18B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9954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675EA-6F4A-C63D-3A8F-EED4C42DD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A48A5BD-3547-16B8-0AFE-F27227E43A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535B947-CADC-3FC6-7247-067FFE8328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https://iplo.nl/thema/water/afvalwater-activiteiten/systematiek-afvalwater-activiteiten/lozen-oppervlaktewater-zuivering/decentrale-regels-directe-lozingen/</a:t>
            </a:r>
            <a:br>
              <a:rPr lang="nl-NL" dirty="0"/>
            </a:br>
            <a:br>
              <a:rPr lang="nl-NL" dirty="0"/>
            </a:br>
            <a:r>
              <a:rPr lang="nl-NL" dirty="0"/>
              <a:t>https://www.nvwa.nl/onderwerpen/mest/inspectie-en-handhaving</a:t>
            </a:r>
          </a:p>
          <a:p>
            <a:endParaRPr lang="nl-NL" dirty="0"/>
          </a:p>
          <a:p>
            <a:r>
              <a:rPr lang="nl-NL" dirty="0"/>
              <a:t>https://www.rvo.nl/onderwerpen/mest/controle-handhaving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Waterschap dus mandaat in en direct om de watergang heen (vroeger Keurzone) voor directe lozingen</a:t>
            </a:r>
            <a:br>
              <a:rPr lang="nl-NL" dirty="0"/>
            </a:br>
            <a:r>
              <a:rPr lang="nl-NL" dirty="0"/>
              <a:t>dus in en om de watergang, teeltvrije zone BAL en emissies van erf naar water</a:t>
            </a:r>
            <a:br>
              <a:rPr lang="nl-NL" dirty="0"/>
            </a:br>
            <a:r>
              <a:rPr lang="nl-NL" dirty="0"/>
              <a:t>buiten 5 meter naast de watergang zijn wij geen bevoegd gezag voor milieu activiteiten!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77F4CE3-CB0A-C45E-FC0A-62AAB2226E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04676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6DC3E-40F7-DC13-5812-EC0D18A1F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448A21C-1284-80CD-EAD4-8F339C5744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350AE18-C7F9-39CF-B197-A52B315159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https://iplo.nl/thema/water/afvalwater-activiteiten/systematiek-afvalwater-activiteiten/lozen-oppervlaktewater-zuivering/decentrale-regels-directe-lozingen/</a:t>
            </a:r>
            <a:br>
              <a:rPr lang="nl-NL" dirty="0"/>
            </a:br>
            <a:br>
              <a:rPr lang="nl-NL" dirty="0"/>
            </a:br>
            <a:r>
              <a:rPr lang="nl-NL" dirty="0"/>
              <a:t>https://www.nvwa.nl/onderwerpen/mest/inspectie-en-handhaving</a:t>
            </a:r>
          </a:p>
          <a:p>
            <a:endParaRPr lang="nl-NL" dirty="0"/>
          </a:p>
          <a:p>
            <a:r>
              <a:rPr lang="nl-NL" dirty="0"/>
              <a:t>https://www.rvo.nl/onderwerpen/mest/controle-handhaving</a:t>
            </a:r>
            <a:br>
              <a:rPr lang="nl-NL" dirty="0"/>
            </a:br>
            <a:br>
              <a:rPr lang="nl-NL" dirty="0"/>
            </a:br>
            <a:r>
              <a:rPr lang="nl-NL" dirty="0"/>
              <a:t>foto via : https://www.rijnland.net/actueel/nieuwsoverzicht/rijnland-controleert-teelt-en-mestvrije-zones-2025/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Waterschap dus mandaat in en direct om de watergang heen (vroeger Keurzone) voor directe lozingen</a:t>
            </a:r>
            <a:br>
              <a:rPr lang="nl-NL" dirty="0"/>
            </a:br>
            <a:r>
              <a:rPr lang="nl-NL" dirty="0"/>
              <a:t>dus in en om de watergang, teeltvrije zone BAL en emissies van erf naar water</a:t>
            </a:r>
            <a:br>
              <a:rPr lang="nl-NL" dirty="0"/>
            </a:br>
            <a:r>
              <a:rPr lang="nl-NL" dirty="0"/>
              <a:t>buiten 5 meter naast de watergang zijn wij geen bevoegd gezag voor milieu activiteiten!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6153D87-508F-37B0-2D45-0C88905F6E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635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WEL toezien op directe lozingen Waterwet en naleving teeltvrije zone BAL</a:t>
            </a:r>
            <a:br>
              <a:rPr lang="nl-NL" dirty="0"/>
            </a:br>
            <a:br>
              <a:rPr lang="nl-NL" dirty="0"/>
            </a:br>
            <a:r>
              <a:rPr lang="nl-NL" dirty="0" err="1"/>
              <a:t>BAL</a:t>
            </a:r>
            <a:r>
              <a:rPr lang="nl-NL" dirty="0"/>
              <a:t> https://wetten.overheid.nl/BWBR0041330/2024-07-01</a:t>
            </a:r>
            <a:br>
              <a:rPr lang="nl-NL" dirty="0"/>
            </a:br>
            <a:r>
              <a:rPr lang="nl-NL" dirty="0"/>
              <a:t>https://iplo.nl/thema/water/afvalwater-activiteiten/agrarische-activiteiten/gebruiken-gewasbeschermingsmiddelen-meststoffen/</a:t>
            </a:r>
            <a:br>
              <a:rPr lang="nl-NL" dirty="0"/>
            </a:br>
            <a:r>
              <a:rPr lang="nl-NL" dirty="0"/>
              <a:t>voorbeelden:</a:t>
            </a:r>
            <a:br>
              <a:rPr lang="nl-NL" dirty="0"/>
            </a:br>
            <a:r>
              <a:rPr lang="nl-NL" dirty="0"/>
              <a:t>https://www.hdsr.nl/zelf-regelen/initiatiefnemers-onderhoudsplichtigen/agrarisch-werk-langs-de-sloot-en-aan-de/</a:t>
            </a:r>
            <a:br>
              <a:rPr lang="nl-NL" dirty="0"/>
            </a:br>
            <a:br>
              <a:rPr lang="nl-NL" dirty="0"/>
            </a:br>
            <a:r>
              <a:rPr lang="nl-NL" dirty="0"/>
              <a:t>NIET toezien op mestgebruik, mestopslag, mesttransport, derogatie-bufferstroken 1m tot 5m, teelt </a:t>
            </a:r>
            <a:r>
              <a:rPr lang="nl-NL" dirty="0" err="1"/>
              <a:t>cfm</a:t>
            </a:r>
            <a:r>
              <a:rPr lang="nl-NL" dirty="0"/>
              <a:t> bouwplan ingediend bij RVO, naleving vanggewassen, naleving GLB prestaties (RVO)</a:t>
            </a:r>
            <a:br>
              <a:rPr lang="nl-NL" dirty="0"/>
            </a:br>
            <a:r>
              <a:rPr lang="nl-NL" dirty="0"/>
              <a:t>https://www.rvo.nl/onderwerpen/bufferstroken</a:t>
            </a:r>
            <a:br>
              <a:rPr lang="nl-NL" dirty="0"/>
            </a:br>
            <a:r>
              <a:rPr lang="nl-NL" dirty="0"/>
              <a:t>https://www.rvo.nl/onderwerpen/mest</a:t>
            </a:r>
            <a:br>
              <a:rPr lang="nl-NL" dirty="0"/>
            </a:br>
            <a:r>
              <a:rPr lang="nl-NL" dirty="0"/>
              <a:t>“interventiebeleid meststoffen” https://www.nvwa.nl/onderwerpen/mest/inspectie-en-handhaving</a:t>
            </a:r>
          </a:p>
          <a:p>
            <a:endParaRPr lang="nl-NL" dirty="0"/>
          </a:p>
          <a:p>
            <a:r>
              <a:rPr lang="nl-NL" dirty="0"/>
              <a:t>Foto’s: google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1818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F77C6-AF55-7397-0A14-C8E11D78E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6BDF160F-742E-5F85-B0F8-CD703E5C32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CB29FC7-5476-3C01-64FE-F16155BD2D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diverse meetnetten voor diverse informatiebehoeftes</a:t>
            </a:r>
            <a:br>
              <a:rPr lang="nl-NL" dirty="0"/>
            </a:br>
            <a:r>
              <a:rPr lang="nl-NL" dirty="0"/>
              <a:t>functiegericht meten voor zwemwater (bacteriologisch), MNLSO (nutriënten) en bestrijdingsmiddelen en nieuwe stoffen en stadswateren </a:t>
            </a:r>
            <a:br>
              <a:rPr lang="nl-NL" dirty="0"/>
            </a:br>
            <a:r>
              <a:rPr lang="nl-NL" dirty="0"/>
              <a:t>wettelijk, bestuurlijke afspraken, systeemkennis, landelijke onderzoeken</a:t>
            </a:r>
          </a:p>
          <a:p>
            <a:br>
              <a:rPr lang="nl-NL" dirty="0"/>
            </a:br>
            <a:r>
              <a:rPr lang="nl-NL" dirty="0"/>
              <a:t>www.waterkwaliteitsportaal.nl (KRW)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C83BFF1-9B0E-75CE-85F7-196E3791BB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61C6BC-D06B-4E63-AA89-0195AC012CD9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8085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1806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718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652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433832" y="1293813"/>
            <a:ext cx="8250700" cy="4394200"/>
          </a:xfrm>
        </p:spPr>
        <p:txBody>
          <a:bodyPr/>
          <a:lstStyle>
            <a:lvl1pPr>
              <a:defRPr>
                <a:latin typeface="Verdana"/>
              </a:defRPr>
            </a:lvl1pPr>
            <a:lvl2pPr>
              <a:defRPr>
                <a:latin typeface="Verdana"/>
              </a:defRPr>
            </a:lvl2pPr>
            <a:lvl3pPr>
              <a:defRPr>
                <a:latin typeface="Verdana"/>
              </a:defRPr>
            </a:lvl3pPr>
            <a:lvl4pPr>
              <a:defRPr>
                <a:latin typeface="Verdana"/>
              </a:defRPr>
            </a:lvl4pPr>
            <a:lvl5pPr>
              <a:defRPr>
                <a:latin typeface="Verdana"/>
              </a:defRPr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533400" y="0"/>
            <a:ext cx="8153400" cy="8255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71623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29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3221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110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58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223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255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298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6678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8334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9" name="Afbeelding 5" descr="Logo_WVV_RGB_300DPI_70%.jpg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750" y="6165850"/>
            <a:ext cx="134461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84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chemeClr val="bg1"/>
          </a:solidFill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chemeClr val="tx1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chemeClr val="tx1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b="0" i="0" kern="1200">
          <a:solidFill>
            <a:schemeClr val="tx1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22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edepot.wur.nl/53744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edepot.wur.nl/53744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edepot.wur.nl/537443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edepot.wur.nl/537443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2B3983-7D60-5BF6-4D30-C32D081696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>
            <a:extLst>
              <a:ext uri="{FF2B5EF4-FFF2-40B4-BE49-F238E27FC236}">
                <a16:creationId xmlns:a16="http://schemas.microsoft.com/office/drawing/2014/main" id="{4ADDD582-FF1B-E0E9-C9A3-645A06E7DD80}"/>
              </a:ext>
            </a:extLst>
          </p:cNvPr>
          <p:cNvSpPr txBox="1">
            <a:spLocks/>
          </p:cNvSpPr>
          <p:nvPr/>
        </p:nvSpPr>
        <p:spPr>
          <a:xfrm>
            <a:off x="-273453" y="137083"/>
            <a:ext cx="9482767" cy="8255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i="0" kern="1200">
                <a:solidFill>
                  <a:schemeClr val="bg1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nl-NL" dirty="0"/>
              <a:t>	</a:t>
            </a:r>
            <a:r>
              <a:rPr lang="nl-NL" dirty="0" err="1"/>
              <a:t>Woo</a:t>
            </a:r>
            <a:r>
              <a:rPr lang="nl-NL" dirty="0"/>
              <a:t> verzoek mestgebruik								</a:t>
            </a:r>
            <a:r>
              <a:rPr lang="nl-NL" sz="1200" dirty="0"/>
              <a:t>03.05.2025</a:t>
            </a:r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9639CE88-0A4F-5C08-9313-0576E58218BC}"/>
              </a:ext>
            </a:extLst>
          </p:cNvPr>
          <p:cNvSpPr txBox="1">
            <a:spLocks/>
          </p:cNvSpPr>
          <p:nvPr/>
        </p:nvSpPr>
        <p:spPr>
          <a:xfrm>
            <a:off x="1907931" y="5841970"/>
            <a:ext cx="6831623" cy="131411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nl-N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...van doorzicht naar inzicht</a:t>
            </a:r>
            <a:endParaRPr lang="nl-NL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9052852E-E95B-A3B7-99C9-4ECA77FCEC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558" y="781528"/>
            <a:ext cx="9244089" cy="6048480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D3EAC518-A242-3C56-6E0D-28C3016F3055}"/>
              </a:ext>
            </a:extLst>
          </p:cNvPr>
          <p:cNvSpPr/>
          <p:nvPr/>
        </p:nvSpPr>
        <p:spPr>
          <a:xfrm>
            <a:off x="5589038" y="6204856"/>
            <a:ext cx="2584579" cy="62515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AD30491D-7197-EACD-5DF1-D53BDFFAE679}"/>
              </a:ext>
            </a:extLst>
          </p:cNvPr>
          <p:cNvSpPr/>
          <p:nvPr/>
        </p:nvSpPr>
        <p:spPr>
          <a:xfrm>
            <a:off x="-120341" y="6204855"/>
            <a:ext cx="9286872" cy="1865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9729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69374B10-D380-EE38-8AAD-3CBDBF21174E}"/>
              </a:ext>
            </a:extLst>
          </p:cNvPr>
          <p:cNvSpPr/>
          <p:nvPr/>
        </p:nvSpPr>
        <p:spPr>
          <a:xfrm>
            <a:off x="24858" y="111184"/>
            <a:ext cx="7670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Hoe meten wij waterkwaliteit? (2/2)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FED52DA0-7FA6-C79D-460A-C60E414062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21913"/>
            <a:ext cx="8166538" cy="6040539"/>
          </a:xfrm>
          <a:prstGeom prst="rect">
            <a:avLst/>
          </a:prstGeom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5553BB25-E2A7-E29C-8CDE-2696189CE1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4289" y="821912"/>
            <a:ext cx="1959712" cy="6040540"/>
          </a:xfrm>
          <a:prstGeom prst="rect">
            <a:avLst/>
          </a:prstGeom>
        </p:spPr>
      </p:pic>
      <p:sp>
        <p:nvSpPr>
          <p:cNvPr id="23" name="Rechthoek 22">
            <a:extLst>
              <a:ext uri="{FF2B5EF4-FFF2-40B4-BE49-F238E27FC236}">
                <a16:creationId xmlns:a16="http://schemas.microsoft.com/office/drawing/2014/main" id="{FD6A66FE-E5AF-FD7B-A415-4733905FE1EE}"/>
              </a:ext>
            </a:extLst>
          </p:cNvPr>
          <p:cNvSpPr/>
          <p:nvPr/>
        </p:nvSpPr>
        <p:spPr>
          <a:xfrm>
            <a:off x="7062952" y="1008993"/>
            <a:ext cx="1828800" cy="1534510"/>
          </a:xfrm>
          <a:prstGeom prst="rect">
            <a:avLst/>
          </a:prstGeom>
          <a:solidFill>
            <a:schemeClr val="bg1"/>
          </a:solidFill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22" name="Groep 21">
            <a:extLst>
              <a:ext uri="{FF2B5EF4-FFF2-40B4-BE49-F238E27FC236}">
                <a16:creationId xmlns:a16="http://schemas.microsoft.com/office/drawing/2014/main" id="{CF14443E-9327-C13F-AEE1-D2982E3210F0}"/>
              </a:ext>
            </a:extLst>
          </p:cNvPr>
          <p:cNvGrpSpPr/>
          <p:nvPr/>
        </p:nvGrpSpPr>
        <p:grpSpPr>
          <a:xfrm>
            <a:off x="7156231" y="1106644"/>
            <a:ext cx="1619250" cy="1283309"/>
            <a:chOff x="7156231" y="1106644"/>
            <a:chExt cx="1619250" cy="1283309"/>
          </a:xfrm>
        </p:grpSpPr>
        <p:pic>
          <p:nvPicPr>
            <p:cNvPr id="17" name="Afbeelding 16">
              <a:extLst>
                <a:ext uri="{FF2B5EF4-FFF2-40B4-BE49-F238E27FC236}">
                  <a16:creationId xmlns:a16="http://schemas.microsoft.com/office/drawing/2014/main" id="{B8FE4A7B-3E5B-9C68-26B7-B7572AB1D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56231" y="1106644"/>
              <a:ext cx="1504950" cy="219075"/>
            </a:xfrm>
            <a:prstGeom prst="rect">
              <a:avLst/>
            </a:prstGeom>
          </p:spPr>
        </p:pic>
        <p:pic>
          <p:nvPicPr>
            <p:cNvPr id="19" name="Afbeelding 18">
              <a:extLst>
                <a:ext uri="{FF2B5EF4-FFF2-40B4-BE49-F238E27FC236}">
                  <a16:creationId xmlns:a16="http://schemas.microsoft.com/office/drawing/2014/main" id="{3F74E5D0-CB23-56AB-AB61-80A38823D3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88583" y="1294578"/>
              <a:ext cx="1419225" cy="476250"/>
            </a:xfrm>
            <a:prstGeom prst="rect">
              <a:avLst/>
            </a:prstGeom>
          </p:spPr>
        </p:pic>
        <p:pic>
          <p:nvPicPr>
            <p:cNvPr id="21" name="Afbeelding 20">
              <a:extLst>
                <a:ext uri="{FF2B5EF4-FFF2-40B4-BE49-F238E27FC236}">
                  <a16:creationId xmlns:a16="http://schemas.microsoft.com/office/drawing/2014/main" id="{94BBCB6F-9953-FAE1-AF79-77813072F3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56231" y="1770828"/>
              <a:ext cx="1619250" cy="619125"/>
            </a:xfrm>
            <a:prstGeom prst="rect">
              <a:avLst/>
            </a:prstGeom>
          </p:spPr>
        </p:pic>
      </p:grpSp>
      <p:sp>
        <p:nvSpPr>
          <p:cNvPr id="26" name="Tijdelijke aanduiding voor tekst 3">
            <a:extLst>
              <a:ext uri="{FF2B5EF4-FFF2-40B4-BE49-F238E27FC236}">
                <a16:creationId xmlns:a16="http://schemas.microsoft.com/office/drawing/2014/main" id="{45E84837-9DE8-5704-BA7B-8AB6BCDD631B}"/>
              </a:ext>
            </a:extLst>
          </p:cNvPr>
          <p:cNvSpPr txBox="1">
            <a:spLocks/>
          </p:cNvSpPr>
          <p:nvPr/>
        </p:nvSpPr>
        <p:spPr>
          <a:xfrm>
            <a:off x="252248" y="1106644"/>
            <a:ext cx="5271702" cy="208823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3200" b="1" dirty="0"/>
              <a:t>N </a:t>
            </a:r>
            <a:r>
              <a:rPr lang="nl-NL" sz="2000" dirty="0"/>
              <a:t>stikstof toestand 2021</a:t>
            </a:r>
            <a:br>
              <a:rPr lang="nl-NL" sz="2000" dirty="0"/>
            </a:br>
            <a:r>
              <a:rPr lang="nl-NL" sz="2000" dirty="0"/>
              <a:t>op basis van KRW metingen en </a:t>
            </a:r>
            <a:br>
              <a:rPr lang="nl-NL" sz="2000" dirty="0"/>
            </a:br>
            <a:r>
              <a:rPr lang="nl-NL" sz="2000" dirty="0"/>
              <a:t>meetnet “overig water”</a:t>
            </a:r>
          </a:p>
        </p:txBody>
      </p:sp>
      <p:pic>
        <p:nvPicPr>
          <p:cNvPr id="3" name="Afbeelding 2" descr="Afbeelding met tekst, schermopname, grafische vormgeving, Graphics&#10;&#10;Automatisch gegenereerde beschrijving">
            <a:extLst>
              <a:ext uri="{FF2B5EF4-FFF2-40B4-BE49-F238E27FC236}">
                <a16:creationId xmlns:a16="http://schemas.microsoft.com/office/drawing/2014/main" id="{8E3B6DBF-34D6-CAF6-2C59-65F113C297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90793" y="5465852"/>
            <a:ext cx="1506751" cy="8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477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F9B29-BEBB-7888-1473-7650C7272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527ADB00-7663-BC1B-E620-3DB13951238F}"/>
              </a:ext>
            </a:extLst>
          </p:cNvPr>
          <p:cNvSpPr/>
          <p:nvPr/>
        </p:nvSpPr>
        <p:spPr>
          <a:xfrm>
            <a:off x="24858" y="99609"/>
            <a:ext cx="77909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Waar meten wij NIET waterkwaliteit?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212C7B6-689D-4FBB-1884-641A9B26AC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1774"/>
            <a:ext cx="9144000" cy="6066225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99C8BDF7-ED53-0E1B-DE24-B520DB144119}"/>
              </a:ext>
            </a:extLst>
          </p:cNvPr>
          <p:cNvSpPr txBox="1"/>
          <p:nvPr/>
        </p:nvSpPr>
        <p:spPr>
          <a:xfrm>
            <a:off x="501568" y="5753785"/>
            <a:ext cx="1792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/>
              <a:t>LMM - RIVM</a:t>
            </a:r>
          </a:p>
        </p:txBody>
      </p:sp>
      <p:sp>
        <p:nvSpPr>
          <p:cNvPr id="3" name="Ovaal 2">
            <a:extLst>
              <a:ext uri="{FF2B5EF4-FFF2-40B4-BE49-F238E27FC236}">
                <a16:creationId xmlns:a16="http://schemas.microsoft.com/office/drawing/2014/main" id="{F4D4BDB6-B564-A228-E46B-DA5D9E9B89A9}"/>
              </a:ext>
            </a:extLst>
          </p:cNvPr>
          <p:cNvSpPr/>
          <p:nvPr/>
        </p:nvSpPr>
        <p:spPr>
          <a:xfrm>
            <a:off x="415570" y="5547646"/>
            <a:ext cx="1964473" cy="873941"/>
          </a:xfrm>
          <a:prstGeom prst="ellipse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5" name="Verbindingslijn: gekromd 4">
            <a:extLst>
              <a:ext uri="{FF2B5EF4-FFF2-40B4-BE49-F238E27FC236}">
                <a16:creationId xmlns:a16="http://schemas.microsoft.com/office/drawing/2014/main" id="{7739CED8-AFB9-E6FA-FE18-0F622CE24844}"/>
              </a:ext>
            </a:extLst>
          </p:cNvPr>
          <p:cNvCxnSpPr>
            <a:cxnSpLocks/>
          </p:cNvCxnSpPr>
          <p:nvPr/>
        </p:nvCxnSpPr>
        <p:spPr>
          <a:xfrm rot="5400000">
            <a:off x="761014" y="4638904"/>
            <a:ext cx="1568159" cy="249325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hthoek 6">
            <a:extLst>
              <a:ext uri="{FF2B5EF4-FFF2-40B4-BE49-F238E27FC236}">
                <a16:creationId xmlns:a16="http://schemas.microsoft.com/office/drawing/2014/main" id="{18F0D6A3-3417-A16A-BCA7-75092F52E401}"/>
              </a:ext>
            </a:extLst>
          </p:cNvPr>
          <p:cNvSpPr/>
          <p:nvPr/>
        </p:nvSpPr>
        <p:spPr>
          <a:xfrm>
            <a:off x="501567" y="3604334"/>
            <a:ext cx="2454697" cy="375154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4938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755C48-64B9-A84B-4EE9-E82BC2A1D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water, buiten, meer, rivier&#10;&#10;Automatisch gegenereerde beschrijving">
            <a:extLst>
              <a:ext uri="{FF2B5EF4-FFF2-40B4-BE49-F238E27FC236}">
                <a16:creationId xmlns:a16="http://schemas.microsoft.com/office/drawing/2014/main" id="{7311CEB2-8C5C-8EF9-944F-F164B7E115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9841" y="776782"/>
            <a:ext cx="10405640" cy="6081218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71B6544A-8DD2-0F0E-F529-0E859B777EB2}"/>
              </a:ext>
            </a:extLst>
          </p:cNvPr>
          <p:cNvSpPr txBox="1">
            <a:spLocks/>
          </p:cNvSpPr>
          <p:nvPr/>
        </p:nvSpPr>
        <p:spPr>
          <a:xfrm>
            <a:off x="-99272" y="1841530"/>
            <a:ext cx="9342544" cy="4239688"/>
          </a:xfrm>
          <a:prstGeom prst="rect">
            <a:avLst/>
          </a:prstGeom>
          <a:solidFill>
            <a:schemeClr val="tx1">
              <a:lumMod val="60000"/>
              <a:lumOff val="40000"/>
              <a:alpha val="49000"/>
            </a:schemeClr>
          </a:solidFill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28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&gt; Introductie: kenmerken en kentallen</a:t>
            </a:r>
          </a:p>
          <a:p>
            <a:pPr marL="0" indent="0">
              <a:buNone/>
            </a:pPr>
            <a:r>
              <a:rPr lang="nl-NL" sz="28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&gt; Waterkwaliteit en meten</a:t>
            </a:r>
          </a:p>
          <a:p>
            <a:pPr marL="0" indent="0">
              <a:buNone/>
            </a:pPr>
            <a:r>
              <a:rPr lang="nl-N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&gt;&gt; KRW toestand actueel</a:t>
            </a:r>
            <a:br>
              <a:rPr lang="nl-NL" sz="32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32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&gt; NV-gebieden, hoe zit dat nou?</a:t>
            </a:r>
            <a:b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Meetnetwerk: strategie</a:t>
            </a:r>
            <a:b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Meetnetwerk: technieken</a:t>
            </a:r>
          </a:p>
          <a:p>
            <a:pPr marL="0" indent="0">
              <a:buNone/>
            </a:pP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Meetnetwerk: verbinden bodem en water</a:t>
            </a:r>
            <a:endParaRPr lang="nl-NL" sz="2800" dirty="0">
              <a:solidFill>
                <a:schemeClr val="bg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Afbeelding 6" descr="Afbeelding met tekst, schermopname, grafische vormgeving, Graphics&#10;&#10;Automatisch gegenereerde beschrijving">
            <a:extLst>
              <a:ext uri="{FF2B5EF4-FFF2-40B4-BE49-F238E27FC236}">
                <a16:creationId xmlns:a16="http://schemas.microsoft.com/office/drawing/2014/main" id="{471B9820-FA75-3F6B-3EDD-699B18A801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0793" y="5465852"/>
            <a:ext cx="1506751" cy="8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881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3">
            <a:extLst>
              <a:ext uri="{FF2B5EF4-FFF2-40B4-BE49-F238E27FC236}">
                <a16:creationId xmlns:a16="http://schemas.microsoft.com/office/drawing/2014/main" id="{8ABDC5AC-0CE6-306C-F636-73D94B2ED516}"/>
              </a:ext>
            </a:extLst>
          </p:cNvPr>
          <p:cNvSpPr txBox="1">
            <a:spLocks/>
          </p:cNvSpPr>
          <p:nvPr/>
        </p:nvSpPr>
        <p:spPr>
          <a:xfrm>
            <a:off x="-116377" y="1368653"/>
            <a:ext cx="8537363" cy="51015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3200" b="1" dirty="0"/>
              <a:t>  17</a:t>
            </a:r>
            <a:r>
              <a:rPr lang="nl-NL" sz="2000" dirty="0"/>
              <a:t> kunstmatig en </a:t>
            </a:r>
            <a:r>
              <a:rPr lang="nl-NL" sz="3200" b="1" dirty="0"/>
              <a:t>15</a:t>
            </a:r>
            <a:r>
              <a:rPr lang="nl-NL" sz="2000" dirty="0"/>
              <a:t> sterk veranderd = </a:t>
            </a:r>
            <a:r>
              <a:rPr lang="nl-NL" sz="3200" b="1" dirty="0"/>
              <a:t>32 KRW</a:t>
            </a:r>
            <a:br>
              <a:rPr lang="nl-NL" sz="2000" dirty="0"/>
            </a:br>
            <a:endParaRPr lang="nl-NL" sz="2000" dirty="0"/>
          </a:p>
          <a:p>
            <a:pPr marL="361950" indent="0">
              <a:buNone/>
              <a:tabLst>
                <a:tab pos="630238" algn="l"/>
              </a:tabLst>
              <a:defRPr/>
            </a:pPr>
            <a:r>
              <a:rPr lang="nl-NL" sz="2000" dirty="0"/>
              <a:t>5    stromende beken (bovenloop) op zand (R4a)</a:t>
            </a:r>
          </a:p>
          <a:p>
            <a:pPr marL="361950" indent="0">
              <a:buNone/>
              <a:tabLst>
                <a:tab pos="630238" algn="l"/>
              </a:tabLst>
              <a:defRPr/>
            </a:pPr>
            <a:r>
              <a:rPr lang="nl-NL" sz="2000" dirty="0"/>
              <a:t>12  stromende beken (midden/benedenloop) op zand (R5)</a:t>
            </a:r>
          </a:p>
          <a:p>
            <a:pPr marL="361950" indent="0">
              <a:buNone/>
              <a:tabLst>
                <a:tab pos="630238" algn="l"/>
              </a:tabLst>
              <a:defRPr/>
            </a:pPr>
            <a:r>
              <a:rPr lang="nl-NL" sz="2000" dirty="0"/>
              <a:t>2    langzaam stromende (kleinere) rivieren (R6)</a:t>
            </a:r>
          </a:p>
          <a:p>
            <a:pPr marL="361950" indent="0">
              <a:buNone/>
              <a:tabLst>
                <a:tab pos="630238" algn="l"/>
              </a:tabLst>
              <a:defRPr/>
            </a:pPr>
            <a:r>
              <a:rPr lang="nl-NL" sz="2000" dirty="0"/>
              <a:t>1    grote rivieren met hoofdstroom en nevengeulen (R7)</a:t>
            </a:r>
            <a:br>
              <a:rPr lang="nl-NL" sz="2000" dirty="0"/>
            </a:br>
            <a:endParaRPr lang="nl-NL" sz="2000" dirty="0"/>
          </a:p>
          <a:p>
            <a:pPr marL="361950" indent="0">
              <a:buNone/>
              <a:tabLst>
                <a:tab pos="630238" algn="l"/>
              </a:tabLst>
              <a:defRPr/>
            </a:pPr>
            <a:r>
              <a:rPr lang="nl-NL" sz="2000" dirty="0"/>
              <a:t>8    gebufferde (regionale) kanalen/weteringen (M3)</a:t>
            </a:r>
          </a:p>
          <a:p>
            <a:pPr marL="361950" indent="0">
              <a:buNone/>
              <a:tabLst>
                <a:tab pos="630238" algn="l"/>
              </a:tabLst>
              <a:defRPr/>
            </a:pPr>
            <a:r>
              <a:rPr lang="nl-NL" sz="2000" dirty="0"/>
              <a:t>3    grote kanalen met scheepvaart (M6a en M7b) </a:t>
            </a:r>
          </a:p>
          <a:p>
            <a:pPr marL="361950" indent="0">
              <a:buNone/>
              <a:tabLst>
                <a:tab pos="630238" algn="l"/>
              </a:tabLst>
              <a:defRPr/>
            </a:pPr>
            <a:r>
              <a:rPr lang="nl-NL" sz="2000" dirty="0"/>
              <a:t>1    diepe meren (M20)</a:t>
            </a: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E7906D9D-6671-F91A-EAA9-A3BC6E429569}"/>
              </a:ext>
            </a:extLst>
          </p:cNvPr>
          <p:cNvSpPr/>
          <p:nvPr/>
        </p:nvSpPr>
        <p:spPr>
          <a:xfrm>
            <a:off x="23150" y="154027"/>
            <a:ext cx="7800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KRW Waterlichamen Vallei en Veluwe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26F32312-0384-177A-2FE8-7851EB06F8B6}"/>
              </a:ext>
            </a:extLst>
          </p:cNvPr>
          <p:cNvSpPr txBox="1"/>
          <p:nvPr/>
        </p:nvSpPr>
        <p:spPr>
          <a:xfrm>
            <a:off x="124666" y="6404096"/>
            <a:ext cx="86123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https://www.waterkwaliteitsportaal.nl/krw-factsheets</a:t>
            </a:r>
          </a:p>
        </p:txBody>
      </p:sp>
      <p:sp>
        <p:nvSpPr>
          <p:cNvPr id="7" name="Rechteraccolade 6">
            <a:extLst>
              <a:ext uri="{FF2B5EF4-FFF2-40B4-BE49-F238E27FC236}">
                <a16:creationId xmlns:a16="http://schemas.microsoft.com/office/drawing/2014/main" id="{F9AA7CF3-0254-C529-18F8-31AB4E05C79F}"/>
              </a:ext>
            </a:extLst>
          </p:cNvPr>
          <p:cNvSpPr/>
          <p:nvPr/>
        </p:nvSpPr>
        <p:spPr>
          <a:xfrm>
            <a:off x="7760365" y="2208179"/>
            <a:ext cx="401142" cy="1575881"/>
          </a:xfrm>
          <a:prstGeom prst="rightBrac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eraccolade 7">
            <a:extLst>
              <a:ext uri="{FF2B5EF4-FFF2-40B4-BE49-F238E27FC236}">
                <a16:creationId xmlns:a16="http://schemas.microsoft.com/office/drawing/2014/main" id="{FDF2002C-2326-94CC-0B21-7AD67720EB26}"/>
              </a:ext>
            </a:extLst>
          </p:cNvPr>
          <p:cNvSpPr/>
          <p:nvPr/>
        </p:nvSpPr>
        <p:spPr>
          <a:xfrm>
            <a:off x="7760365" y="3919450"/>
            <a:ext cx="401142" cy="1351320"/>
          </a:xfrm>
          <a:prstGeom prst="rightBrac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165FB19D-9399-F6D1-C966-317626979B5D}"/>
              </a:ext>
            </a:extLst>
          </p:cNvPr>
          <p:cNvSpPr txBox="1"/>
          <p:nvPr/>
        </p:nvSpPr>
        <p:spPr>
          <a:xfrm>
            <a:off x="8053171" y="2626787"/>
            <a:ext cx="1215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dirty="0"/>
              <a:t>stromend</a:t>
            </a:r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A60B4271-6F1D-EC0B-C491-61106ED3A48C}"/>
              </a:ext>
            </a:extLst>
          </p:cNvPr>
          <p:cNvSpPr txBox="1"/>
          <p:nvPr/>
        </p:nvSpPr>
        <p:spPr>
          <a:xfrm>
            <a:off x="8041607" y="4633633"/>
            <a:ext cx="1215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dirty="0"/>
              <a:t>stilstaand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17080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2EEF7868-2DD0-0746-4408-1DD1EA363E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47156"/>
            <a:ext cx="9144000" cy="5710844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3E2DE0E7-8122-479A-A087-62A848C99BB4}"/>
              </a:ext>
            </a:extLst>
          </p:cNvPr>
          <p:cNvSpPr/>
          <p:nvPr/>
        </p:nvSpPr>
        <p:spPr>
          <a:xfrm>
            <a:off x="68643" y="183828"/>
            <a:ext cx="73901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KRW oordeelsvorming - 2023 (3/3)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Ovaal 1">
            <a:extLst>
              <a:ext uri="{FF2B5EF4-FFF2-40B4-BE49-F238E27FC236}">
                <a16:creationId xmlns:a16="http://schemas.microsoft.com/office/drawing/2014/main" id="{8B415F37-1C79-E9B3-BDCB-757253796E55}"/>
              </a:ext>
            </a:extLst>
          </p:cNvPr>
          <p:cNvSpPr/>
          <p:nvPr/>
        </p:nvSpPr>
        <p:spPr>
          <a:xfrm rot="613275">
            <a:off x="7588056" y="2811113"/>
            <a:ext cx="1529705" cy="964870"/>
          </a:xfrm>
          <a:prstGeom prst="ellipse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5" name="Verbindingslijn: gekromd 4">
            <a:extLst>
              <a:ext uri="{FF2B5EF4-FFF2-40B4-BE49-F238E27FC236}">
                <a16:creationId xmlns:a16="http://schemas.microsoft.com/office/drawing/2014/main" id="{45CAA7E8-81BA-7131-8058-3A2334694BF5}"/>
              </a:ext>
            </a:extLst>
          </p:cNvPr>
          <p:cNvCxnSpPr>
            <a:cxnSpLocks/>
          </p:cNvCxnSpPr>
          <p:nvPr/>
        </p:nvCxnSpPr>
        <p:spPr>
          <a:xfrm rot="10800000" flipV="1">
            <a:off x="2266546" y="5204882"/>
            <a:ext cx="1282901" cy="718960"/>
          </a:xfrm>
          <a:prstGeom prst="curvedConnector3">
            <a:avLst>
              <a:gd name="adj1" fmla="val 50000"/>
            </a:avLst>
          </a:prstGeom>
          <a:ln>
            <a:solidFill>
              <a:srgbClr val="FFC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kstvak 1">
            <a:extLst>
              <a:ext uri="{FF2B5EF4-FFF2-40B4-BE49-F238E27FC236}">
                <a16:creationId xmlns:a16="http://schemas.microsoft.com/office/drawing/2014/main" id="{96069DFA-8048-4A86-34BD-5F794A1EAAEF}"/>
              </a:ext>
            </a:extLst>
          </p:cNvPr>
          <p:cNvSpPr txBox="1"/>
          <p:nvPr/>
        </p:nvSpPr>
        <p:spPr>
          <a:xfrm>
            <a:off x="1234305" y="5866283"/>
            <a:ext cx="3188645" cy="46313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nl-NL" sz="1600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 en P</a:t>
            </a:r>
            <a:br>
              <a:rPr lang="nl-NL" sz="1600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nl-NL" sz="1600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Cl, O</a:t>
            </a:r>
            <a:r>
              <a:rPr lang="nl-NL" sz="1600" b="1" baseline="-25000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  <a:r>
              <a:rPr lang="nl-NL" sz="1600" b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en T</a:t>
            </a:r>
          </a:p>
        </p:txBody>
      </p:sp>
      <p:cxnSp>
        <p:nvCxnSpPr>
          <p:cNvPr id="8" name="Verbindingslijn: gekromd 7">
            <a:extLst>
              <a:ext uri="{FF2B5EF4-FFF2-40B4-BE49-F238E27FC236}">
                <a16:creationId xmlns:a16="http://schemas.microsoft.com/office/drawing/2014/main" id="{7D995FA6-BB87-4D7F-6009-8A39587840BA}"/>
              </a:ext>
            </a:extLst>
          </p:cNvPr>
          <p:cNvCxnSpPr>
            <a:cxnSpLocks/>
          </p:cNvCxnSpPr>
          <p:nvPr/>
        </p:nvCxnSpPr>
        <p:spPr>
          <a:xfrm rot="5400000">
            <a:off x="4060264" y="4801686"/>
            <a:ext cx="1572693" cy="847318"/>
          </a:xfrm>
          <a:prstGeom prst="curvedConnector3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kstvak 1">
            <a:extLst>
              <a:ext uri="{FF2B5EF4-FFF2-40B4-BE49-F238E27FC236}">
                <a16:creationId xmlns:a16="http://schemas.microsoft.com/office/drawing/2014/main" id="{6531FA43-96C5-1921-FEA6-4F59BF2549E3}"/>
              </a:ext>
            </a:extLst>
          </p:cNvPr>
          <p:cNvSpPr txBox="1"/>
          <p:nvPr/>
        </p:nvSpPr>
        <p:spPr>
          <a:xfrm>
            <a:off x="3549446" y="5914417"/>
            <a:ext cx="3414408" cy="111055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nl-NL" sz="1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NH4</a:t>
            </a:r>
            <a:br>
              <a:rPr lang="nl-NL" sz="1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nl-NL" sz="1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arseen, kobalt, barium</a:t>
            </a:r>
            <a:br>
              <a:rPr lang="nl-NL" sz="1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nl-NL" sz="16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imidacloprid</a:t>
            </a:r>
            <a:r>
              <a:rPr lang="nl-NL" sz="1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nl-NL" sz="1600" b="1" dirty="0" err="1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fipronil</a:t>
            </a:r>
            <a:endParaRPr lang="nl-NL" sz="1600" b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11" name="Verbindingslijn: gekromd 10">
            <a:extLst>
              <a:ext uri="{FF2B5EF4-FFF2-40B4-BE49-F238E27FC236}">
                <a16:creationId xmlns:a16="http://schemas.microsoft.com/office/drawing/2014/main" id="{2B645D7D-3BD0-9D9E-0D16-5E45A5059902}"/>
              </a:ext>
            </a:extLst>
          </p:cNvPr>
          <p:cNvCxnSpPr>
            <a:cxnSpLocks/>
          </p:cNvCxnSpPr>
          <p:nvPr/>
        </p:nvCxnSpPr>
        <p:spPr>
          <a:xfrm rot="16200000" flipH="1">
            <a:off x="5963376" y="4493175"/>
            <a:ext cx="2303667" cy="302710"/>
          </a:xfrm>
          <a:prstGeom prst="curvedConnector3">
            <a:avLst/>
          </a:prstGeom>
          <a:ln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kstvak 1">
            <a:extLst>
              <a:ext uri="{FF2B5EF4-FFF2-40B4-BE49-F238E27FC236}">
                <a16:creationId xmlns:a16="http://schemas.microsoft.com/office/drawing/2014/main" id="{78D849EA-5C82-980F-04BA-B8510541D3C4}"/>
              </a:ext>
            </a:extLst>
          </p:cNvPr>
          <p:cNvSpPr txBox="1"/>
          <p:nvPr/>
        </p:nvSpPr>
        <p:spPr>
          <a:xfrm>
            <a:off x="6118444" y="5769894"/>
            <a:ext cx="2686182" cy="46313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nl-NL" sz="1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broomvlamvertragers</a:t>
            </a:r>
          </a:p>
        </p:txBody>
      </p:sp>
    </p:spTree>
    <p:extLst>
      <p:ext uri="{BB962C8B-B14F-4D97-AF65-F5344CB8AC3E}">
        <p14:creationId xmlns:p14="http://schemas.microsoft.com/office/powerpoint/2010/main" val="3438987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52C6C6C9-75DC-C7D1-2ED0-FD1A99978B58}"/>
              </a:ext>
            </a:extLst>
          </p:cNvPr>
          <p:cNvSpPr/>
          <p:nvPr/>
        </p:nvSpPr>
        <p:spPr>
          <a:xfrm>
            <a:off x="11575" y="183827"/>
            <a:ext cx="88334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Trend stikstof - totaal N mg/L   2004-2022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15377EA-D917-D943-99D6-0C6AD213DB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" y="824098"/>
            <a:ext cx="9144000" cy="4314857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2E66C2BE-8C6E-371E-CCA3-5EB4A8EE7FE5}"/>
              </a:ext>
            </a:extLst>
          </p:cNvPr>
          <p:cNvSpPr txBox="1"/>
          <p:nvPr/>
        </p:nvSpPr>
        <p:spPr>
          <a:xfrm>
            <a:off x="259321" y="5247718"/>
            <a:ext cx="68360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rgbClr val="FF0000"/>
                </a:solidFill>
              </a:rPr>
              <a:t>rood</a:t>
            </a:r>
            <a:r>
              <a:rPr lang="nl-NL" dirty="0"/>
              <a:t>    KRW richtwaarde, zomergemiddelde</a:t>
            </a:r>
            <a:br>
              <a:rPr lang="nl-NL" dirty="0"/>
            </a:br>
            <a:r>
              <a:rPr lang="nl-NL" b="1" dirty="0">
                <a:solidFill>
                  <a:srgbClr val="FAAF01"/>
                </a:solidFill>
              </a:rPr>
              <a:t>oranje</a:t>
            </a:r>
            <a:r>
              <a:rPr lang="nl-NL" dirty="0"/>
              <a:t> norm Overig Water (niet-KRW)</a:t>
            </a:r>
            <a:br>
              <a:rPr lang="nl-NL" dirty="0"/>
            </a:br>
            <a:br>
              <a:rPr lang="nl-NL" dirty="0"/>
            </a:br>
            <a:r>
              <a:rPr lang="nl-NL" dirty="0"/>
              <a:t>blauw  Lunterse Beek, benedenstroom KRW-meetpunt (norm = rood)</a:t>
            </a:r>
          </a:p>
          <a:p>
            <a:r>
              <a:rPr lang="nl-NL" b="1" dirty="0">
                <a:solidFill>
                  <a:srgbClr val="00B050"/>
                </a:solidFill>
              </a:rPr>
              <a:t>groen</a:t>
            </a:r>
            <a:r>
              <a:rPr lang="nl-NL" dirty="0"/>
              <a:t>  Nederwoudse Beek, bovenstrooms (norm = oranje)</a:t>
            </a: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09558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8DE987D-1CCB-4B78-977E-5FD599F96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321"/>
            <a:ext cx="9144000" cy="825500"/>
          </a:xfrm>
        </p:spPr>
        <p:txBody>
          <a:bodyPr>
            <a:normAutofit/>
          </a:bodyPr>
          <a:lstStyle/>
          <a:p>
            <a:r>
              <a:rPr lang="nl-NL" sz="28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Lunterse Beek, totaal-N </a:t>
            </a:r>
            <a:r>
              <a:rPr lang="nl-NL" sz="2800" dirty="0">
                <a:latin typeface="Verdana" pitchFamily="34" charset="0"/>
                <a:ea typeface="Verdana" pitchFamily="34" charset="0"/>
                <a:cs typeface="Verdana" pitchFamily="34" charset="0"/>
              </a:rPr>
              <a:t>ZGM  1992-2023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t 3">
                <a:extLst>
                  <a:ext uri="{FF2B5EF4-FFF2-40B4-BE49-F238E27FC236}">
                    <a16:creationId xmlns:a16="http://schemas.microsoft.com/office/drawing/2014/main" id="{818BF73A-6326-1008-379F-BD58206BC109}"/>
                  </a:ext>
                </a:extLst>
              </p14:cNvPr>
              <p14:cNvContentPartPr/>
              <p14:nvPr/>
            </p14:nvContentPartPr>
            <p14:xfrm>
              <a:off x="791388" y="5118398"/>
              <a:ext cx="360" cy="360"/>
            </p14:xfrm>
          </p:contentPart>
        </mc:Choice>
        <mc:Fallback xmlns="">
          <p:pic>
            <p:nvPicPr>
              <p:cNvPr id="4" name="Inkt 3">
                <a:extLst>
                  <a:ext uri="{FF2B5EF4-FFF2-40B4-BE49-F238E27FC236}">
                    <a16:creationId xmlns:a16="http://schemas.microsoft.com/office/drawing/2014/main" id="{818BF73A-6326-1008-379F-BD58206BC10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5268" y="5112278"/>
                <a:ext cx="12600" cy="12600"/>
              </a:xfrm>
              <a:prstGeom prst="rect">
                <a:avLst/>
              </a:prstGeom>
            </p:spPr>
          </p:pic>
        </mc:Fallback>
      </mc:AlternateContent>
      <p:pic>
        <p:nvPicPr>
          <p:cNvPr id="8" name="Afbeelding 7">
            <a:extLst>
              <a:ext uri="{FF2B5EF4-FFF2-40B4-BE49-F238E27FC236}">
                <a16:creationId xmlns:a16="http://schemas.microsoft.com/office/drawing/2014/main" id="{A1CFA526-9F6A-6355-F65B-2B196285F4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42416"/>
            <a:ext cx="9144000" cy="5815584"/>
          </a:xfrm>
          <a:prstGeom prst="rect">
            <a:avLst/>
          </a:prstGeom>
        </p:spPr>
      </p:pic>
      <p:sp>
        <p:nvSpPr>
          <p:cNvPr id="11" name="Ovaal 10">
            <a:extLst>
              <a:ext uri="{FF2B5EF4-FFF2-40B4-BE49-F238E27FC236}">
                <a16:creationId xmlns:a16="http://schemas.microsoft.com/office/drawing/2014/main" id="{5815BF3B-BAEB-FD9E-C109-0FDE970DB407}"/>
              </a:ext>
            </a:extLst>
          </p:cNvPr>
          <p:cNvSpPr/>
          <p:nvPr/>
        </p:nvSpPr>
        <p:spPr>
          <a:xfrm>
            <a:off x="1179924" y="5717419"/>
            <a:ext cx="3693734" cy="1140581"/>
          </a:xfrm>
          <a:prstGeom prst="ellipse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BE6725D2-39FA-9222-2314-CC9FE326AD67}"/>
              </a:ext>
            </a:extLst>
          </p:cNvPr>
          <p:cNvSpPr/>
          <p:nvPr/>
        </p:nvSpPr>
        <p:spPr>
          <a:xfrm>
            <a:off x="3308808" y="1042416"/>
            <a:ext cx="3853403" cy="5815584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11ADBE8D-D165-FC79-E0B4-2FDFBF16F8C6}"/>
              </a:ext>
            </a:extLst>
          </p:cNvPr>
          <p:cNvSpPr txBox="1"/>
          <p:nvPr/>
        </p:nvSpPr>
        <p:spPr>
          <a:xfrm>
            <a:off x="4281358" y="792263"/>
            <a:ext cx="2039973" cy="590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nl-NL" sz="12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ZOMERGEMIDDELDE</a:t>
            </a:r>
            <a:endParaRPr lang="nl-NL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nl-NL" sz="2000" dirty="0"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Afbeelding 1" descr="Afbeelding met tekst, schermopname, grafische vormgeving, Graphics&#10;&#10;Automatisch gegenereerde beschrijving">
            <a:extLst>
              <a:ext uri="{FF2B5EF4-FFF2-40B4-BE49-F238E27FC236}">
                <a16:creationId xmlns:a16="http://schemas.microsoft.com/office/drawing/2014/main" id="{F99D8860-D139-1966-7303-5225168537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0793" y="5465852"/>
            <a:ext cx="1506751" cy="8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05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EB0DE-15FB-861F-7201-40C32BAEA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9361A6D5-7933-9CE1-CA14-9BADC86BDEC0}"/>
              </a:ext>
            </a:extLst>
          </p:cNvPr>
          <p:cNvSpPr/>
          <p:nvPr/>
        </p:nvSpPr>
        <p:spPr>
          <a:xfrm>
            <a:off x="11575" y="138093"/>
            <a:ext cx="86821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Watersysteemanalyses - begrip en inzicht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88B88A5-E993-D7FE-DE62-78D7EEDA67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1296" y="1078725"/>
            <a:ext cx="3605049" cy="4991606"/>
          </a:xfrm>
          <a:prstGeom prst="rect">
            <a:avLst/>
          </a:prstGeom>
          <a:effectLst>
            <a:outerShdw blurRad="50800" dist="50800" dir="2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A2E2C452-2890-73B8-68B7-2BC704F4BC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7" y="1078725"/>
            <a:ext cx="5153025" cy="2247900"/>
          </a:xfrm>
          <a:prstGeom prst="rect">
            <a:avLst/>
          </a:prstGeom>
          <a:effectLst>
            <a:outerShdw blurRad="50800" dist="50800" dir="24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6918A837-6975-3661-78F4-63F14D1E69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54" y="3698606"/>
            <a:ext cx="5148558" cy="2371725"/>
          </a:xfrm>
          <a:prstGeom prst="rect">
            <a:avLst/>
          </a:prstGeom>
          <a:effectLst>
            <a:outerShdw blurRad="50800" dist="50800" dir="24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1552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21ADB-EB49-B9E1-B345-1C13177FA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F06B7A9-0137-6A0E-2F32-45530DD20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54" y="6511"/>
            <a:ext cx="9704572" cy="825500"/>
          </a:xfrm>
        </p:spPr>
        <p:txBody>
          <a:bodyPr>
            <a:noAutofit/>
          </a:bodyPr>
          <a:lstStyle/>
          <a:p>
            <a:r>
              <a:rPr lang="nl-NL" sz="2800" dirty="0"/>
              <a:t>Bronnen en routes KRW-ECHO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9CF50644-40FB-A263-2147-5E2E7AF0E7A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534" y="1728316"/>
            <a:ext cx="8703733" cy="3776218"/>
          </a:xfrm>
          <a:prstGeom prst="rect">
            <a:avLst/>
          </a:prstGeom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BEC94672-DEB3-F65A-63F0-0E4149708E4A}"/>
              </a:ext>
            </a:extLst>
          </p:cNvPr>
          <p:cNvSpPr/>
          <p:nvPr/>
        </p:nvSpPr>
        <p:spPr>
          <a:xfrm>
            <a:off x="533398" y="1033277"/>
            <a:ext cx="80772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000" b="1" dirty="0">
                <a:latin typeface="Verdana" panose="020B0604030504040204" pitchFamily="34" charset="0"/>
                <a:ea typeface="Verdana" panose="020B0604030504040204" pitchFamily="34" charset="0"/>
              </a:rPr>
              <a:t>balanstermen</a:t>
            </a:r>
            <a:r>
              <a:rPr 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 ‘wat is van wie’ en wat is beïnvloedbaar?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D47D70B-039C-84F6-B34E-8B581257A647}"/>
              </a:ext>
            </a:extLst>
          </p:cNvPr>
          <p:cNvSpPr/>
          <p:nvPr/>
        </p:nvSpPr>
        <p:spPr>
          <a:xfrm>
            <a:off x="4472516" y="4304384"/>
            <a:ext cx="1023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100" b="1" dirty="0">
                <a:solidFill>
                  <a:schemeClr val="tx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retentie</a:t>
            </a:r>
            <a:endParaRPr lang="nl-NL" sz="1100" dirty="0">
              <a:solidFill>
                <a:schemeClr val="tx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56D1DFA7-882F-C9B6-65EF-D9AEC2468989}"/>
              </a:ext>
            </a:extLst>
          </p:cNvPr>
          <p:cNvSpPr txBox="1"/>
          <p:nvPr/>
        </p:nvSpPr>
        <p:spPr>
          <a:xfrm>
            <a:off x="245534" y="5569094"/>
            <a:ext cx="78803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historische mestgiften </a:t>
            </a:r>
            <a:r>
              <a:rPr lang="nl-NL" sz="20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= meer dan </a:t>
            </a:r>
            <a:r>
              <a:rPr lang="nl-NL" sz="32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4</a:t>
            </a:r>
            <a:r>
              <a:rPr lang="nl-NL" sz="20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jaar geleden 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56245B85-996B-B206-E513-0CE3698379D5}"/>
              </a:ext>
            </a:extLst>
          </p:cNvPr>
          <p:cNvSpPr txBox="1"/>
          <p:nvPr/>
        </p:nvSpPr>
        <p:spPr>
          <a:xfrm>
            <a:off x="245534" y="6512935"/>
            <a:ext cx="6858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2">
                    <a:lumMod val="60000"/>
                    <a:lumOff val="4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https://edepot.wur.nl/537443</a:t>
            </a:r>
            <a:endParaRPr lang="nl-NL" sz="16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EADD2F8-C7C6-344C-7CCB-3CEDE9AE7C8C}"/>
              </a:ext>
            </a:extLst>
          </p:cNvPr>
          <p:cNvSpPr txBox="1"/>
          <p:nvPr/>
        </p:nvSpPr>
        <p:spPr>
          <a:xfrm rot="1206785">
            <a:off x="6415465" y="5371408"/>
            <a:ext cx="198704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b="1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2009</a:t>
            </a:r>
            <a:r>
              <a:rPr lang="nl-NL" sz="16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en eerder</a:t>
            </a:r>
            <a:r>
              <a:rPr lang="nl-NL" sz="2000" dirty="0"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566371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223EA-2A7C-B460-D08A-41E3FBC7D4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BC95CBA4-04C4-E5E1-577E-CBD403AFE0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03420"/>
            <a:ext cx="9144000" cy="4275169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6DCDD127-BFED-49C3-7C68-3C20376BCD1F}"/>
              </a:ext>
            </a:extLst>
          </p:cNvPr>
          <p:cNvSpPr/>
          <p:nvPr/>
        </p:nvSpPr>
        <p:spPr bwMode="auto">
          <a:xfrm>
            <a:off x="4845270" y="1674059"/>
            <a:ext cx="238125" cy="4060847"/>
          </a:xfrm>
          <a:prstGeom prst="rect">
            <a:avLst/>
          </a:prstGeom>
          <a:noFill/>
          <a:ln w="2857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0D76EBD1-0934-BE31-E260-7414C9766807}"/>
              </a:ext>
            </a:extLst>
          </p:cNvPr>
          <p:cNvSpPr/>
          <p:nvPr/>
        </p:nvSpPr>
        <p:spPr bwMode="auto">
          <a:xfrm>
            <a:off x="820812" y="1674059"/>
            <a:ext cx="238125" cy="4060848"/>
          </a:xfrm>
          <a:prstGeom prst="rect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77D3B2A4-C3D3-68AE-87B7-2EC2A28FF637}"/>
              </a:ext>
            </a:extLst>
          </p:cNvPr>
          <p:cNvSpPr/>
          <p:nvPr/>
        </p:nvSpPr>
        <p:spPr>
          <a:xfrm>
            <a:off x="262112" y="5889543"/>
            <a:ext cx="9420225" cy="297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nl-NL" sz="12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Herkomst verdeling stikstof vanggebieden Gelderse Vallei jaargemiddelde 2010 t/m 2017</a:t>
            </a:r>
            <a:endParaRPr lang="nl-NL" sz="12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D2076A21-CDBE-0205-6063-8E671D549D0C}"/>
              </a:ext>
            </a:extLst>
          </p:cNvPr>
          <p:cNvSpPr/>
          <p:nvPr/>
        </p:nvSpPr>
        <p:spPr>
          <a:xfrm>
            <a:off x="431260" y="927911"/>
            <a:ext cx="1807116" cy="399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nl-NL" b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Stikstof N</a:t>
            </a:r>
            <a:endParaRPr lang="nl-NL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73FC6DF1-5311-ABD0-2B4C-CE4CEB845424}"/>
              </a:ext>
            </a:extLst>
          </p:cNvPr>
          <p:cNvSpPr txBox="1"/>
          <p:nvPr/>
        </p:nvSpPr>
        <p:spPr>
          <a:xfrm>
            <a:off x="333871" y="6456509"/>
            <a:ext cx="685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 dirty="0">
                <a:solidFill>
                  <a:schemeClr val="bg2">
                    <a:lumMod val="60000"/>
                    <a:lumOff val="4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https://edepot.wur.nl/537443</a:t>
            </a:r>
            <a:endParaRPr lang="nl-NL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A69CC8CE-38C6-2843-8D8E-E9D285C7DEAC}"/>
              </a:ext>
            </a:extLst>
          </p:cNvPr>
          <p:cNvSpPr txBox="1">
            <a:spLocks/>
          </p:cNvSpPr>
          <p:nvPr/>
        </p:nvSpPr>
        <p:spPr>
          <a:xfrm>
            <a:off x="32081" y="0"/>
            <a:ext cx="8975732" cy="825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i="0" kern="1200">
                <a:solidFill>
                  <a:schemeClr val="bg1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nl-NL" sz="2800" dirty="0"/>
              <a:t>Gebiedsanalyse nutriënten – herkomst</a:t>
            </a:r>
          </a:p>
        </p:txBody>
      </p:sp>
    </p:spTree>
    <p:extLst>
      <p:ext uri="{BB962C8B-B14F-4D97-AF65-F5344CB8AC3E}">
        <p14:creationId xmlns:p14="http://schemas.microsoft.com/office/powerpoint/2010/main" val="4109063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>
            <a:extLst>
              <a:ext uri="{FF2B5EF4-FFF2-40B4-BE49-F238E27FC236}">
                <a16:creationId xmlns:a16="http://schemas.microsoft.com/office/drawing/2014/main" id="{BB788897-F967-82FF-10EF-9D965EEC6302}"/>
              </a:ext>
            </a:extLst>
          </p:cNvPr>
          <p:cNvSpPr txBox="1">
            <a:spLocks/>
          </p:cNvSpPr>
          <p:nvPr/>
        </p:nvSpPr>
        <p:spPr>
          <a:xfrm>
            <a:off x="51651" y="162649"/>
            <a:ext cx="8557591" cy="8255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i="0" kern="1200">
                <a:solidFill>
                  <a:schemeClr val="bg1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nl-NL" sz="2800" dirty="0"/>
              <a:t>Leeswijzer</a:t>
            </a:r>
          </a:p>
        </p:txBody>
      </p:sp>
      <p:pic>
        <p:nvPicPr>
          <p:cNvPr id="3" name="Afbeelding 2" descr="Afbeelding met water, buiten, meer, rivier&#10;&#10;Automatisch gegenereerde beschrijving">
            <a:extLst>
              <a:ext uri="{FF2B5EF4-FFF2-40B4-BE49-F238E27FC236}">
                <a16:creationId xmlns:a16="http://schemas.microsoft.com/office/drawing/2014/main" id="{CD9FA966-7046-9D04-D52E-33E20BA7E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9841" y="776782"/>
            <a:ext cx="10405640" cy="6081218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C4B6C38E-2FAF-CF08-B827-43CCDE483ABE}"/>
              </a:ext>
            </a:extLst>
          </p:cNvPr>
          <p:cNvSpPr txBox="1">
            <a:spLocks/>
          </p:cNvSpPr>
          <p:nvPr/>
        </p:nvSpPr>
        <p:spPr>
          <a:xfrm>
            <a:off x="-99272" y="1841530"/>
            <a:ext cx="9633690" cy="4239688"/>
          </a:xfrm>
          <a:prstGeom prst="rect">
            <a:avLst/>
          </a:prstGeom>
          <a:solidFill>
            <a:schemeClr val="tx1">
              <a:lumMod val="60000"/>
              <a:lumOff val="40000"/>
              <a:alpha val="49000"/>
            </a:schemeClr>
          </a:solidFill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&gt;&gt; Introductie: </a:t>
            </a:r>
            <a:r>
              <a:rPr lang="nl-NL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kenmerken en kentallen</a:t>
            </a:r>
            <a:br>
              <a:rPr lang="nl-NL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&gt; Waterkwaliteit en meten</a:t>
            </a:r>
            <a:b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KRW toestand, actueel</a:t>
            </a:r>
            <a:b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NV-gebieden, hoe zit dat nou?</a:t>
            </a:r>
            <a:b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Meetnetwerk: strategie</a:t>
            </a:r>
            <a:b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Meetnetwerk: technieken</a:t>
            </a:r>
          </a:p>
          <a:p>
            <a:pPr marL="0" indent="0">
              <a:buNone/>
            </a:pP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Meetnetwerk: verbinden bodem en water</a:t>
            </a:r>
            <a:endParaRPr lang="nl-NL" sz="2800" dirty="0">
              <a:solidFill>
                <a:schemeClr val="bg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Afbeelding 5" descr="Afbeelding met tekst, schermopname, grafische vormgeving, Graphics&#10;&#10;Automatisch gegenereerde beschrijving">
            <a:extLst>
              <a:ext uri="{FF2B5EF4-FFF2-40B4-BE49-F238E27FC236}">
                <a16:creationId xmlns:a16="http://schemas.microsoft.com/office/drawing/2014/main" id="{A8C4D77C-4F22-B401-F403-1BF8E7620B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0793" y="5465852"/>
            <a:ext cx="1506751" cy="8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50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9D96D-54CF-D1BE-CCF8-40A2B7E8B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D04092FF-47C3-554D-8F6F-33D5B4D4D336}"/>
              </a:ext>
            </a:extLst>
          </p:cNvPr>
          <p:cNvSpPr/>
          <p:nvPr/>
        </p:nvSpPr>
        <p:spPr>
          <a:xfrm>
            <a:off x="115732" y="951294"/>
            <a:ext cx="1493485" cy="399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nl-NL" sz="1800" b="1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Stikstof N</a:t>
            </a:r>
            <a:endParaRPr lang="nl-NL" sz="1800" dirty="0">
              <a:solidFill>
                <a:schemeClr val="accent5">
                  <a:lumMod val="2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FFC333CA-04AD-D7D1-BD4E-67B5B623F660}"/>
              </a:ext>
            </a:extLst>
          </p:cNvPr>
          <p:cNvSpPr/>
          <p:nvPr/>
        </p:nvSpPr>
        <p:spPr>
          <a:xfrm>
            <a:off x="1609217" y="951294"/>
            <a:ext cx="7290710" cy="399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nl-NL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~ 40% </a:t>
            </a:r>
            <a:r>
              <a:rPr lang="nl-NL" sz="18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niet-beïnvloedbaar en </a:t>
            </a:r>
            <a:r>
              <a:rPr lang="nl-NL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60%</a:t>
            </a:r>
            <a:r>
              <a:rPr lang="nl-NL" sz="18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direct beïnvloedbaar</a:t>
            </a:r>
            <a:endParaRPr lang="nl-NL" sz="1800" dirty="0">
              <a:solidFill>
                <a:schemeClr val="accent5">
                  <a:lumMod val="2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D3D042CF-3922-BFD5-B8F1-C8EAE0159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1521279"/>
            <a:ext cx="7147691" cy="4883751"/>
          </a:xfrm>
          <a:prstGeom prst="rect">
            <a:avLst/>
          </a:prstGeom>
          <a:effectLst>
            <a:outerShdw blurRad="50800" dist="50800" dir="24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6" name="Titel 2">
            <a:extLst>
              <a:ext uri="{FF2B5EF4-FFF2-40B4-BE49-F238E27FC236}">
                <a16:creationId xmlns:a16="http://schemas.microsoft.com/office/drawing/2014/main" id="{7D5406FD-14D1-F07A-8389-C985796EA64D}"/>
              </a:ext>
            </a:extLst>
          </p:cNvPr>
          <p:cNvSpPr txBox="1">
            <a:spLocks/>
          </p:cNvSpPr>
          <p:nvPr/>
        </p:nvSpPr>
        <p:spPr>
          <a:xfrm>
            <a:off x="34707" y="0"/>
            <a:ext cx="9144000" cy="825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i="0" kern="1200">
                <a:solidFill>
                  <a:schemeClr val="bg1"/>
                </a:solidFill>
                <a:latin typeface="Verdana"/>
                <a:ea typeface="+mj-ea"/>
                <a:cs typeface="Verdana"/>
              </a:defRPr>
            </a:lvl1pPr>
          </a:lstStyle>
          <a:p>
            <a:r>
              <a:rPr lang="nl-NL" dirty="0"/>
              <a:t>Barneveldse Beek - stikstof beïnvloedbaar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C795D66-2056-26D0-F4F9-619F0365ADEA}"/>
              </a:ext>
            </a:extLst>
          </p:cNvPr>
          <p:cNvSpPr txBox="1"/>
          <p:nvPr/>
        </p:nvSpPr>
        <p:spPr>
          <a:xfrm>
            <a:off x="115732" y="6405885"/>
            <a:ext cx="6858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2">
                    <a:lumMod val="60000"/>
                    <a:lumOff val="4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https://edepot.wur.nl/537443</a:t>
            </a:r>
            <a:endParaRPr lang="nl-NL" sz="16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E5C1CF37-A072-97D0-E0C7-4C053E1E96AA}"/>
              </a:ext>
            </a:extLst>
          </p:cNvPr>
          <p:cNvSpPr/>
          <p:nvPr/>
        </p:nvSpPr>
        <p:spPr bwMode="auto">
          <a:xfrm rot="5400000">
            <a:off x="1367336" y="4559504"/>
            <a:ext cx="170572" cy="1678329"/>
          </a:xfrm>
          <a:prstGeom prst="rect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334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0279F-2BE3-76AA-F39F-57BC8B1C2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D101B4-0E4C-8AB2-2695-FD15BA832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31" y="0"/>
            <a:ext cx="9319521" cy="825500"/>
          </a:xfrm>
        </p:spPr>
        <p:txBody>
          <a:bodyPr/>
          <a:lstStyle/>
          <a:p>
            <a:r>
              <a:rPr lang="nl-NL" dirty="0"/>
              <a:t>Barneveldse Beek – fosfor nauwelijks beïnvloedbaar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06DCB4D1-CFDA-C2A3-155A-92F0E0FF454A}"/>
              </a:ext>
            </a:extLst>
          </p:cNvPr>
          <p:cNvSpPr/>
          <p:nvPr/>
        </p:nvSpPr>
        <p:spPr>
          <a:xfrm>
            <a:off x="134782" y="951294"/>
            <a:ext cx="1493485" cy="399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nl-NL" sz="1800" b="1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Fosfor P</a:t>
            </a:r>
            <a:endParaRPr lang="nl-NL" sz="1800" dirty="0">
              <a:solidFill>
                <a:schemeClr val="accent5">
                  <a:lumMod val="2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B06B4165-6EEA-0140-8D75-A377BC2AA90F}"/>
              </a:ext>
            </a:extLst>
          </p:cNvPr>
          <p:cNvSpPr/>
          <p:nvPr/>
        </p:nvSpPr>
        <p:spPr>
          <a:xfrm>
            <a:off x="1367477" y="951294"/>
            <a:ext cx="7488346" cy="399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Aft>
                <a:spcPts val="0"/>
              </a:spcAft>
            </a:pPr>
            <a:r>
              <a:rPr lang="nl-NL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~ 90% </a:t>
            </a:r>
            <a:r>
              <a:rPr lang="nl-NL" sz="18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niet-beïnvloedbaar en </a:t>
            </a:r>
            <a:r>
              <a:rPr lang="nl-NL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10%</a:t>
            </a:r>
            <a:r>
              <a:rPr lang="nl-NL" sz="1800" dirty="0">
                <a:solidFill>
                  <a:schemeClr val="accent5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indirect beïnvloedbaar</a:t>
            </a:r>
            <a:endParaRPr lang="nl-NL" sz="1800" dirty="0">
              <a:solidFill>
                <a:schemeClr val="accent5">
                  <a:lumMod val="25000"/>
                </a:schemeClr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BF9CB08-9BD9-CABB-80FF-FC74E9AED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1463201"/>
            <a:ext cx="7239000" cy="4842641"/>
          </a:xfrm>
          <a:prstGeom prst="rect">
            <a:avLst/>
          </a:prstGeom>
          <a:effectLst>
            <a:outerShdw blurRad="50800" dist="50800" dir="24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C0B3D572-09AD-45C3-C14E-840021E8D5B8}"/>
              </a:ext>
            </a:extLst>
          </p:cNvPr>
          <p:cNvSpPr txBox="1"/>
          <p:nvPr/>
        </p:nvSpPr>
        <p:spPr>
          <a:xfrm>
            <a:off x="134782" y="6518375"/>
            <a:ext cx="6858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2">
                    <a:lumMod val="60000"/>
                    <a:lumOff val="4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https://edepot.wur.nl/537443</a:t>
            </a:r>
            <a:endParaRPr lang="nl-NL" sz="1600" b="1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F10EAAD9-F5C4-AEB6-B01A-D14167BE4E02}"/>
              </a:ext>
            </a:extLst>
          </p:cNvPr>
          <p:cNvSpPr/>
          <p:nvPr/>
        </p:nvSpPr>
        <p:spPr bwMode="auto">
          <a:xfrm rot="5400000">
            <a:off x="1506234" y="4617771"/>
            <a:ext cx="170572" cy="1678329"/>
          </a:xfrm>
          <a:prstGeom prst="rect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5145937-4730-96D1-88E1-08F564E751B6}"/>
              </a:ext>
            </a:extLst>
          </p:cNvPr>
          <p:cNvSpPr/>
          <p:nvPr/>
        </p:nvSpPr>
        <p:spPr bwMode="auto">
          <a:xfrm rot="5400000">
            <a:off x="4970083" y="4470349"/>
            <a:ext cx="170572" cy="1678329"/>
          </a:xfrm>
          <a:prstGeom prst="rect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52548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576329-3CA7-C7EE-9B96-52A986A2C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water, buiten, meer, rivier&#10;&#10;Automatisch gegenereerde beschrijving">
            <a:extLst>
              <a:ext uri="{FF2B5EF4-FFF2-40B4-BE49-F238E27FC236}">
                <a16:creationId xmlns:a16="http://schemas.microsoft.com/office/drawing/2014/main" id="{45B3CE08-9588-7714-298F-D5D5EF340D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9841" y="776782"/>
            <a:ext cx="10405640" cy="6081218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B80063DC-62B8-FB7A-0D79-989C7B34B6EB}"/>
              </a:ext>
            </a:extLst>
          </p:cNvPr>
          <p:cNvSpPr txBox="1">
            <a:spLocks/>
          </p:cNvSpPr>
          <p:nvPr/>
        </p:nvSpPr>
        <p:spPr>
          <a:xfrm>
            <a:off x="-99272" y="1841530"/>
            <a:ext cx="9342544" cy="4239688"/>
          </a:xfrm>
          <a:prstGeom prst="rect">
            <a:avLst/>
          </a:prstGeom>
          <a:solidFill>
            <a:schemeClr val="tx1">
              <a:lumMod val="60000"/>
              <a:lumOff val="40000"/>
              <a:alpha val="49000"/>
            </a:schemeClr>
          </a:solidFill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28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&gt; Introductie: kenmerken en kentallen</a:t>
            </a:r>
          </a:p>
          <a:p>
            <a:pPr marL="0" indent="0">
              <a:buNone/>
            </a:pPr>
            <a:r>
              <a:rPr lang="nl-NL" sz="28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&gt; Waterkwaliteit en meten</a:t>
            </a:r>
          </a:p>
          <a:p>
            <a:pPr marL="0" indent="0">
              <a:buNone/>
            </a:pPr>
            <a:r>
              <a:rPr lang="nl-NL" sz="28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&gt; KRW toestand, </a:t>
            </a:r>
            <a:r>
              <a:rPr lang="nl-NL" sz="2800" b="1" dirty="0" err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actue</a:t>
            </a:r>
            <a:endParaRPr lang="nl-NL" sz="28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nl-N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&gt;&gt; NV-gebieden, hoe zit dat nou?</a:t>
            </a:r>
            <a:br>
              <a:rPr lang="nl-NL" sz="32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32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</a:t>
            </a: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&gt; Meetnetwerk: strategie</a:t>
            </a:r>
            <a:b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&gt; Meetnetwerk: technieken</a:t>
            </a:r>
          </a:p>
          <a:p>
            <a:pPr marL="0" indent="0">
              <a:buNone/>
            </a:pP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&gt; Meetnetwerk: verbinden bodem en water</a:t>
            </a:r>
            <a:endParaRPr lang="nl-NL" sz="2800" dirty="0">
              <a:solidFill>
                <a:schemeClr val="bg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Afbeelding 5" descr="Afbeelding met tekst, schermopname, grafische vormgeving, Graphics&#10;&#10;Automatisch gegenereerde beschrijving">
            <a:extLst>
              <a:ext uri="{FF2B5EF4-FFF2-40B4-BE49-F238E27FC236}">
                <a16:creationId xmlns:a16="http://schemas.microsoft.com/office/drawing/2014/main" id="{E1941858-D68E-17B8-F51D-3C0B7BCF93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0793" y="5465852"/>
            <a:ext cx="1506751" cy="8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957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E7906D9D-6671-F91A-EAA9-A3BC6E429569}"/>
              </a:ext>
            </a:extLst>
          </p:cNvPr>
          <p:cNvSpPr/>
          <p:nvPr/>
        </p:nvSpPr>
        <p:spPr>
          <a:xfrm>
            <a:off x="23150" y="154027"/>
            <a:ext cx="6260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NV-gebieden Vallei en Veluwe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E8F67B0C-CE93-B9CF-64FE-20C6015BBE9D}"/>
              </a:ext>
            </a:extLst>
          </p:cNvPr>
          <p:cNvSpPr txBox="1">
            <a:spLocks/>
          </p:cNvSpPr>
          <p:nvPr/>
        </p:nvSpPr>
        <p:spPr>
          <a:xfrm>
            <a:off x="212942" y="1368653"/>
            <a:ext cx="8208044" cy="51015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3200" b="1" dirty="0"/>
              <a:t> </a:t>
            </a:r>
            <a:endParaRPr lang="nl-NL" sz="2000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6C1AB098-04B6-AD5E-CAC7-0F7FF3884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50" y="961052"/>
            <a:ext cx="4877831" cy="583163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DDFE0B8-AE88-6A29-B50B-AE5183579F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1777" y="970383"/>
            <a:ext cx="4397540" cy="5691675"/>
          </a:xfrm>
          <a:prstGeom prst="rect">
            <a:avLst/>
          </a:prstGeom>
        </p:spPr>
      </p:pic>
      <p:sp>
        <p:nvSpPr>
          <p:cNvPr id="3" name="Ovaal 2">
            <a:extLst>
              <a:ext uri="{FF2B5EF4-FFF2-40B4-BE49-F238E27FC236}">
                <a16:creationId xmlns:a16="http://schemas.microsoft.com/office/drawing/2014/main" id="{92CB72AE-1412-28D8-C49B-E7B13B2F0A03}"/>
              </a:ext>
            </a:extLst>
          </p:cNvPr>
          <p:cNvSpPr/>
          <p:nvPr/>
        </p:nvSpPr>
        <p:spPr>
          <a:xfrm>
            <a:off x="7031979" y="3714243"/>
            <a:ext cx="938676" cy="873941"/>
          </a:xfrm>
          <a:prstGeom prst="ellipse">
            <a:avLst/>
          </a:prstGeom>
          <a:noFill/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8" name="Verbindingslijn: gekromd 7">
            <a:extLst>
              <a:ext uri="{FF2B5EF4-FFF2-40B4-BE49-F238E27FC236}">
                <a16:creationId xmlns:a16="http://schemas.microsoft.com/office/drawing/2014/main" id="{1AE56A62-F115-D6C6-91CD-0A7ACED5B600}"/>
              </a:ext>
            </a:extLst>
          </p:cNvPr>
          <p:cNvCxnSpPr>
            <a:cxnSpLocks/>
            <a:endCxn id="3" idx="2"/>
          </p:cNvCxnSpPr>
          <p:nvPr/>
        </p:nvCxnSpPr>
        <p:spPr>
          <a:xfrm rot="16200000" flipH="1">
            <a:off x="5754056" y="2873291"/>
            <a:ext cx="1528156" cy="1027690"/>
          </a:xfrm>
          <a:prstGeom prst="curved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hthoek 10">
            <a:extLst>
              <a:ext uri="{FF2B5EF4-FFF2-40B4-BE49-F238E27FC236}">
                <a16:creationId xmlns:a16="http://schemas.microsoft.com/office/drawing/2014/main" id="{C04F0304-407B-7687-9AB0-76372E053CAD}"/>
              </a:ext>
            </a:extLst>
          </p:cNvPr>
          <p:cNvSpPr/>
          <p:nvPr/>
        </p:nvSpPr>
        <p:spPr>
          <a:xfrm>
            <a:off x="4811778" y="961052"/>
            <a:ext cx="2743943" cy="1652675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47786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E7906D9D-6671-F91A-EAA9-A3BC6E429569}"/>
              </a:ext>
            </a:extLst>
          </p:cNvPr>
          <p:cNvSpPr/>
          <p:nvPr/>
        </p:nvSpPr>
        <p:spPr>
          <a:xfrm>
            <a:off x="23150" y="154027"/>
            <a:ext cx="86741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Mestbeleid: Actieprogramma en derogatie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E8F67B0C-CE93-B9CF-64FE-20C6015BBE9D}"/>
              </a:ext>
            </a:extLst>
          </p:cNvPr>
          <p:cNvSpPr txBox="1">
            <a:spLocks/>
          </p:cNvSpPr>
          <p:nvPr/>
        </p:nvSpPr>
        <p:spPr>
          <a:xfrm>
            <a:off x="212942" y="1368653"/>
            <a:ext cx="8208044" cy="51015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3200" b="1" dirty="0"/>
              <a:t> </a:t>
            </a:r>
            <a:endParaRPr lang="nl-NL" sz="2000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C674D94B-6422-718D-B599-B6A4D89E0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24" y="928256"/>
            <a:ext cx="3865949" cy="5709612"/>
          </a:xfrm>
          <a:prstGeom prst="rect">
            <a:avLst/>
          </a:prstGeom>
          <a:effectLst>
            <a:outerShdw blurRad="50800" dist="50800" dir="24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A4F9DE58-52F9-1E9B-5FAB-0A5DB58B72FB}"/>
              </a:ext>
            </a:extLst>
          </p:cNvPr>
          <p:cNvSpPr/>
          <p:nvPr/>
        </p:nvSpPr>
        <p:spPr>
          <a:xfrm>
            <a:off x="5712808" y="3361267"/>
            <a:ext cx="863600" cy="3276601"/>
          </a:xfrm>
          <a:prstGeom prst="rect">
            <a:avLst/>
          </a:prstGeom>
          <a:gradFill>
            <a:gsLst>
              <a:gs pos="0">
                <a:srgbClr val="522A1A"/>
              </a:gs>
              <a:gs pos="100000">
                <a:srgbClr val="A95635"/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F92F0D62-8F60-5DC0-1823-249951F3708C}"/>
              </a:ext>
            </a:extLst>
          </p:cNvPr>
          <p:cNvSpPr/>
          <p:nvPr/>
        </p:nvSpPr>
        <p:spPr>
          <a:xfrm>
            <a:off x="5712808" y="1744133"/>
            <a:ext cx="863600" cy="1617134"/>
          </a:xfrm>
          <a:prstGeom prst="rect">
            <a:avLst/>
          </a:prstGeom>
          <a:gradFill>
            <a:gsLst>
              <a:gs pos="0">
                <a:srgbClr val="9A574C"/>
              </a:gs>
              <a:gs pos="100000">
                <a:srgbClr val="B77A75"/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93D0B902-10A2-8F4A-7493-4FABCA4302B8}"/>
              </a:ext>
            </a:extLst>
          </p:cNvPr>
          <p:cNvSpPr txBox="1">
            <a:spLocks/>
          </p:cNvSpPr>
          <p:nvPr/>
        </p:nvSpPr>
        <p:spPr>
          <a:xfrm>
            <a:off x="6678305" y="4018807"/>
            <a:ext cx="2336799" cy="10781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000" b="1" dirty="0">
                <a:solidFill>
                  <a:srgbClr val="C00000"/>
                </a:solidFill>
              </a:rPr>
              <a:t>170 kg N </a:t>
            </a:r>
            <a:r>
              <a:rPr lang="nl-NL" sz="2000" dirty="0"/>
              <a:t>uit </a:t>
            </a:r>
            <a:br>
              <a:rPr lang="nl-NL" sz="2000" dirty="0"/>
            </a:br>
            <a:r>
              <a:rPr lang="nl-NL" sz="2000" dirty="0"/>
              <a:t>dierlijke mest</a:t>
            </a:r>
          </a:p>
        </p:txBody>
      </p:sp>
      <p:sp>
        <p:nvSpPr>
          <p:cNvPr id="8" name="Tijdelijke aanduiding voor tekst 3">
            <a:extLst>
              <a:ext uri="{FF2B5EF4-FFF2-40B4-BE49-F238E27FC236}">
                <a16:creationId xmlns:a16="http://schemas.microsoft.com/office/drawing/2014/main" id="{C1A032F9-FD2A-414A-8BB5-E107A1D6EC29}"/>
              </a:ext>
            </a:extLst>
          </p:cNvPr>
          <p:cNvSpPr txBox="1">
            <a:spLocks/>
          </p:cNvSpPr>
          <p:nvPr/>
        </p:nvSpPr>
        <p:spPr>
          <a:xfrm>
            <a:off x="6678304" y="2350873"/>
            <a:ext cx="2336799" cy="10781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000" b="1" dirty="0">
                <a:solidFill>
                  <a:srgbClr val="C00000"/>
                </a:solidFill>
              </a:rPr>
              <a:t>60 kg N </a:t>
            </a:r>
            <a:r>
              <a:rPr lang="nl-NL" sz="2000" dirty="0"/>
              <a:t>uit </a:t>
            </a:r>
            <a:br>
              <a:rPr lang="nl-NL" sz="2000" dirty="0"/>
            </a:br>
            <a:r>
              <a:rPr lang="nl-NL" sz="2000" dirty="0"/>
              <a:t>kunstmest</a:t>
            </a:r>
          </a:p>
        </p:txBody>
      </p:sp>
      <p:sp>
        <p:nvSpPr>
          <p:cNvPr id="9" name="Tijdelijke aanduiding voor tekst 3">
            <a:extLst>
              <a:ext uri="{FF2B5EF4-FFF2-40B4-BE49-F238E27FC236}">
                <a16:creationId xmlns:a16="http://schemas.microsoft.com/office/drawing/2014/main" id="{2EAD894D-CB0E-4354-18F8-CE0928AFC73E}"/>
              </a:ext>
            </a:extLst>
          </p:cNvPr>
          <p:cNvSpPr txBox="1">
            <a:spLocks/>
          </p:cNvSpPr>
          <p:nvPr/>
        </p:nvSpPr>
        <p:spPr>
          <a:xfrm>
            <a:off x="4316962" y="910166"/>
            <a:ext cx="3700971" cy="7740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000" dirty="0"/>
              <a:t>Derogatie = </a:t>
            </a:r>
            <a:r>
              <a:rPr lang="nl-NL" sz="2000" b="1" dirty="0">
                <a:solidFill>
                  <a:srgbClr val="C00000"/>
                </a:solidFill>
              </a:rPr>
              <a:t>230 kg N/ha  </a:t>
            </a:r>
            <a:br>
              <a:rPr lang="nl-NL" sz="2000" dirty="0"/>
            </a:br>
            <a:r>
              <a:rPr lang="nl-NL" sz="2000" dirty="0"/>
              <a:t>uit dierlijke mest</a:t>
            </a:r>
          </a:p>
        </p:txBody>
      </p:sp>
      <p:sp>
        <p:nvSpPr>
          <p:cNvPr id="10" name="Pijl: omhoog/omlaag 9">
            <a:extLst>
              <a:ext uri="{FF2B5EF4-FFF2-40B4-BE49-F238E27FC236}">
                <a16:creationId xmlns:a16="http://schemas.microsoft.com/office/drawing/2014/main" id="{79117A26-E3CA-0B12-FDA2-51D937C1481D}"/>
              </a:ext>
            </a:extLst>
          </p:cNvPr>
          <p:cNvSpPr/>
          <p:nvPr/>
        </p:nvSpPr>
        <p:spPr>
          <a:xfrm>
            <a:off x="7542127" y="3117507"/>
            <a:ext cx="237066" cy="824473"/>
          </a:xfrm>
          <a:prstGeom prst="up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AFD1A28E-7AB3-1146-F80D-ED6385C3D962}"/>
              </a:ext>
            </a:extLst>
          </p:cNvPr>
          <p:cNvSpPr txBox="1">
            <a:spLocks/>
          </p:cNvSpPr>
          <p:nvPr/>
        </p:nvSpPr>
        <p:spPr>
          <a:xfrm>
            <a:off x="6847638" y="4977367"/>
            <a:ext cx="2623836" cy="10781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endParaRPr lang="nl-NL" i="1" dirty="0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BA27CDCC-5AFC-0483-CDC2-E72338C1CE75}"/>
              </a:ext>
            </a:extLst>
          </p:cNvPr>
          <p:cNvSpPr/>
          <p:nvPr/>
        </p:nvSpPr>
        <p:spPr>
          <a:xfrm>
            <a:off x="4394201" y="1744133"/>
            <a:ext cx="863600" cy="4928777"/>
          </a:xfrm>
          <a:prstGeom prst="rect">
            <a:avLst/>
          </a:prstGeom>
          <a:gradFill>
            <a:gsLst>
              <a:gs pos="0">
                <a:srgbClr val="522A1A"/>
              </a:gs>
              <a:gs pos="100000">
                <a:srgbClr val="A95635"/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Pijl: omhoog/omlaag 13">
            <a:extLst>
              <a:ext uri="{FF2B5EF4-FFF2-40B4-BE49-F238E27FC236}">
                <a16:creationId xmlns:a16="http://schemas.microsoft.com/office/drawing/2014/main" id="{3AAFE2DE-DE40-9F94-578B-7733ED812741}"/>
              </a:ext>
            </a:extLst>
          </p:cNvPr>
          <p:cNvSpPr/>
          <p:nvPr/>
        </p:nvSpPr>
        <p:spPr>
          <a:xfrm rot="5400000">
            <a:off x="5366771" y="3712411"/>
            <a:ext cx="237066" cy="37836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Tijdelijke aanduiding voor tekst 3">
            <a:extLst>
              <a:ext uri="{FF2B5EF4-FFF2-40B4-BE49-F238E27FC236}">
                <a16:creationId xmlns:a16="http://schemas.microsoft.com/office/drawing/2014/main" id="{A24C39F5-BBFD-8CAC-AF77-2EBE1677C9EC}"/>
              </a:ext>
            </a:extLst>
          </p:cNvPr>
          <p:cNvSpPr txBox="1">
            <a:spLocks/>
          </p:cNvSpPr>
          <p:nvPr/>
        </p:nvSpPr>
        <p:spPr>
          <a:xfrm>
            <a:off x="6649363" y="1761066"/>
            <a:ext cx="2336799" cy="107812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/>
              <a:t>1-1-2026</a:t>
            </a:r>
          </a:p>
        </p:txBody>
      </p:sp>
      <p:sp>
        <p:nvSpPr>
          <p:cNvPr id="16" name="Tijdelijke aanduiding voor tekst 3">
            <a:extLst>
              <a:ext uri="{FF2B5EF4-FFF2-40B4-BE49-F238E27FC236}">
                <a16:creationId xmlns:a16="http://schemas.microsoft.com/office/drawing/2014/main" id="{60EAA87D-8345-BEED-D474-A71FB0B6AB94}"/>
              </a:ext>
            </a:extLst>
          </p:cNvPr>
          <p:cNvSpPr txBox="1">
            <a:spLocks/>
          </p:cNvSpPr>
          <p:nvPr/>
        </p:nvSpPr>
        <p:spPr>
          <a:xfrm>
            <a:off x="4356514" y="1838535"/>
            <a:ext cx="1045740" cy="65120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b="1" dirty="0">
                <a:solidFill>
                  <a:schemeClr val="bg1">
                    <a:lumMod val="85000"/>
                  </a:schemeClr>
                </a:solidFill>
              </a:rPr>
              <a:t>huidig</a:t>
            </a:r>
            <a:endParaRPr lang="nl-NL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Tijdelijke aanduiding voor tekst 3">
            <a:extLst>
              <a:ext uri="{FF2B5EF4-FFF2-40B4-BE49-F238E27FC236}">
                <a16:creationId xmlns:a16="http://schemas.microsoft.com/office/drawing/2014/main" id="{B224340F-AA61-D53A-3890-97D86F8E085D}"/>
              </a:ext>
            </a:extLst>
          </p:cNvPr>
          <p:cNvSpPr txBox="1">
            <a:spLocks/>
          </p:cNvSpPr>
          <p:nvPr/>
        </p:nvSpPr>
        <p:spPr>
          <a:xfrm>
            <a:off x="5674489" y="1837892"/>
            <a:ext cx="1064875" cy="65120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b="1" dirty="0">
                <a:solidFill>
                  <a:schemeClr val="bg1">
                    <a:lumMod val="85000"/>
                  </a:schemeClr>
                </a:solidFill>
              </a:rPr>
              <a:t>straks</a:t>
            </a:r>
            <a:endParaRPr lang="nl-NL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5132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E7906D9D-6671-F91A-EAA9-A3BC6E429569}"/>
              </a:ext>
            </a:extLst>
          </p:cNvPr>
          <p:cNvSpPr/>
          <p:nvPr/>
        </p:nvSpPr>
        <p:spPr>
          <a:xfrm>
            <a:off x="23150" y="154027"/>
            <a:ext cx="64235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Aanwijzing NV-gebieden (1/2)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E8F67B0C-CE93-B9CF-64FE-20C6015BBE9D}"/>
              </a:ext>
            </a:extLst>
          </p:cNvPr>
          <p:cNvSpPr txBox="1">
            <a:spLocks/>
          </p:cNvSpPr>
          <p:nvPr/>
        </p:nvSpPr>
        <p:spPr>
          <a:xfrm>
            <a:off x="212942" y="1368653"/>
            <a:ext cx="8208044" cy="51015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3200" b="1" dirty="0"/>
              <a:t> </a:t>
            </a:r>
            <a:endParaRPr lang="nl-NL" sz="2000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56187959-33BF-DEA7-0743-D73E85966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9268"/>
            <a:ext cx="9144000" cy="5299464"/>
          </a:xfrm>
          <a:prstGeom prst="rect">
            <a:avLst/>
          </a:prstGeom>
        </p:spPr>
      </p:pic>
      <p:sp>
        <p:nvSpPr>
          <p:cNvPr id="11" name="Ovaal 10">
            <a:extLst>
              <a:ext uri="{FF2B5EF4-FFF2-40B4-BE49-F238E27FC236}">
                <a16:creationId xmlns:a16="http://schemas.microsoft.com/office/drawing/2014/main" id="{96762303-B5F1-FDAC-B5C6-F51132657AA2}"/>
              </a:ext>
            </a:extLst>
          </p:cNvPr>
          <p:cNvSpPr/>
          <p:nvPr/>
        </p:nvSpPr>
        <p:spPr>
          <a:xfrm>
            <a:off x="2421467" y="1887889"/>
            <a:ext cx="2763310" cy="979489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9DB98098-1492-9415-1C3A-72798E1EEAC9}"/>
              </a:ext>
            </a:extLst>
          </p:cNvPr>
          <p:cNvSpPr/>
          <p:nvPr/>
        </p:nvSpPr>
        <p:spPr>
          <a:xfrm>
            <a:off x="2421467" y="3225622"/>
            <a:ext cx="2763310" cy="1301222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54095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E7906D9D-6671-F91A-EAA9-A3BC6E429569}"/>
              </a:ext>
            </a:extLst>
          </p:cNvPr>
          <p:cNvSpPr/>
          <p:nvPr/>
        </p:nvSpPr>
        <p:spPr>
          <a:xfrm>
            <a:off x="23150" y="154027"/>
            <a:ext cx="64235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Aanwijzing NV-gebieden (2/2)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ijdelijke aanduiding voor tekst 3">
            <a:extLst>
              <a:ext uri="{FF2B5EF4-FFF2-40B4-BE49-F238E27FC236}">
                <a16:creationId xmlns:a16="http://schemas.microsoft.com/office/drawing/2014/main" id="{E8F67B0C-CE93-B9CF-64FE-20C6015BBE9D}"/>
              </a:ext>
            </a:extLst>
          </p:cNvPr>
          <p:cNvSpPr txBox="1">
            <a:spLocks/>
          </p:cNvSpPr>
          <p:nvPr/>
        </p:nvSpPr>
        <p:spPr>
          <a:xfrm>
            <a:off x="212942" y="1368653"/>
            <a:ext cx="8208044" cy="51015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3200" b="1" dirty="0"/>
              <a:t> </a:t>
            </a:r>
            <a:endParaRPr lang="nl-NL" sz="2000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65DD0C6B-BE63-39CA-12F1-0C4A5AFB7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0392"/>
            <a:ext cx="9144000" cy="4957215"/>
          </a:xfrm>
          <a:prstGeom prst="rect">
            <a:avLst/>
          </a:prstGeom>
        </p:spPr>
      </p:pic>
      <p:sp>
        <p:nvSpPr>
          <p:cNvPr id="7" name="Tijdelijke aanduiding voor tekst 3">
            <a:extLst>
              <a:ext uri="{FF2B5EF4-FFF2-40B4-BE49-F238E27FC236}">
                <a16:creationId xmlns:a16="http://schemas.microsoft.com/office/drawing/2014/main" id="{7A70D54F-8B45-1D92-8E71-9312F42315FE}"/>
              </a:ext>
            </a:extLst>
          </p:cNvPr>
          <p:cNvSpPr txBox="1">
            <a:spLocks/>
          </p:cNvSpPr>
          <p:nvPr/>
        </p:nvSpPr>
        <p:spPr>
          <a:xfrm>
            <a:off x="6301519" y="1042222"/>
            <a:ext cx="2936176" cy="147403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200" b="1" dirty="0"/>
              <a:t>WUR kijkt naar concentraties en trends + aandeel totaal &gt; 19%</a:t>
            </a:r>
          </a:p>
        </p:txBody>
      </p:sp>
      <p:sp>
        <p:nvSpPr>
          <p:cNvPr id="8" name="Pijl: rechts 7">
            <a:extLst>
              <a:ext uri="{FF2B5EF4-FFF2-40B4-BE49-F238E27FC236}">
                <a16:creationId xmlns:a16="http://schemas.microsoft.com/office/drawing/2014/main" id="{B0AF6AF5-7099-611B-6EDE-19F3E1EA61AE}"/>
              </a:ext>
            </a:extLst>
          </p:cNvPr>
          <p:cNvSpPr/>
          <p:nvPr/>
        </p:nvSpPr>
        <p:spPr>
          <a:xfrm rot="8524733">
            <a:off x="5703467" y="1342846"/>
            <a:ext cx="679548" cy="315921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452418AA-027A-6A98-E9BD-F1125B2F3318}"/>
              </a:ext>
            </a:extLst>
          </p:cNvPr>
          <p:cNvSpPr/>
          <p:nvPr/>
        </p:nvSpPr>
        <p:spPr>
          <a:xfrm>
            <a:off x="3433232" y="1659956"/>
            <a:ext cx="2711495" cy="508518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A01EB753-AA7F-5079-0E07-7EB53AF50C60}"/>
              </a:ext>
            </a:extLst>
          </p:cNvPr>
          <p:cNvSpPr txBox="1">
            <a:spLocks/>
          </p:cNvSpPr>
          <p:nvPr/>
        </p:nvSpPr>
        <p:spPr>
          <a:xfrm>
            <a:off x="870585" y="6029854"/>
            <a:ext cx="3639886" cy="5410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/>
              <a:t>2021-2022-2023 * </a:t>
            </a:r>
            <a:endParaRPr lang="nl-NL" sz="2400" dirty="0"/>
          </a:p>
        </p:txBody>
      </p: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93ED3FE5-3305-DC86-7CC6-8B93635157BC}"/>
              </a:ext>
            </a:extLst>
          </p:cNvPr>
          <p:cNvSpPr txBox="1">
            <a:spLocks/>
          </p:cNvSpPr>
          <p:nvPr/>
        </p:nvSpPr>
        <p:spPr>
          <a:xfrm>
            <a:off x="4663214" y="6032766"/>
            <a:ext cx="2812480" cy="5410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>
                <a:solidFill>
                  <a:srgbClr val="00B050"/>
                </a:solidFill>
              </a:rPr>
              <a:t>2010-2013 **</a:t>
            </a:r>
            <a:endParaRPr lang="nl-NL" sz="2400" dirty="0">
              <a:solidFill>
                <a:srgbClr val="00B050"/>
              </a:solidFill>
            </a:endParaRP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87D52425-B867-FB33-251B-CA74F01AD551}"/>
              </a:ext>
            </a:extLst>
          </p:cNvPr>
          <p:cNvSpPr txBox="1">
            <a:spLocks/>
          </p:cNvSpPr>
          <p:nvPr/>
        </p:nvSpPr>
        <p:spPr>
          <a:xfrm>
            <a:off x="3700544" y="2027350"/>
            <a:ext cx="435388" cy="39945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/>
              <a:t>* </a:t>
            </a:r>
            <a:endParaRPr lang="nl-NL" sz="2400" dirty="0"/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A0F450D7-29AB-4408-1DA8-0A2AB835F595}"/>
              </a:ext>
            </a:extLst>
          </p:cNvPr>
          <p:cNvSpPr txBox="1">
            <a:spLocks/>
          </p:cNvSpPr>
          <p:nvPr/>
        </p:nvSpPr>
        <p:spPr>
          <a:xfrm>
            <a:off x="1936052" y="2527547"/>
            <a:ext cx="435388" cy="39945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/>
              <a:t>* </a:t>
            </a:r>
            <a:endParaRPr lang="nl-NL" sz="2400" dirty="0"/>
          </a:p>
        </p:txBody>
      </p:sp>
      <p:sp>
        <p:nvSpPr>
          <p:cNvPr id="14" name="Tijdelijke aanduiding voor tekst 3">
            <a:extLst>
              <a:ext uri="{FF2B5EF4-FFF2-40B4-BE49-F238E27FC236}">
                <a16:creationId xmlns:a16="http://schemas.microsoft.com/office/drawing/2014/main" id="{56420DA5-7B3F-0D53-076F-8D896F729ED3}"/>
              </a:ext>
            </a:extLst>
          </p:cNvPr>
          <p:cNvSpPr txBox="1">
            <a:spLocks/>
          </p:cNvSpPr>
          <p:nvPr/>
        </p:nvSpPr>
        <p:spPr>
          <a:xfrm>
            <a:off x="1936052" y="3303285"/>
            <a:ext cx="435388" cy="39945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/>
              <a:t>* </a:t>
            </a:r>
            <a:endParaRPr lang="nl-NL" sz="2400" dirty="0"/>
          </a:p>
        </p:txBody>
      </p:sp>
      <p:sp>
        <p:nvSpPr>
          <p:cNvPr id="15" name="Tijdelijke aanduiding voor tekst 3">
            <a:extLst>
              <a:ext uri="{FF2B5EF4-FFF2-40B4-BE49-F238E27FC236}">
                <a16:creationId xmlns:a16="http://schemas.microsoft.com/office/drawing/2014/main" id="{DBB66638-F796-0DC5-A694-0302121A6F61}"/>
              </a:ext>
            </a:extLst>
          </p:cNvPr>
          <p:cNvSpPr txBox="1">
            <a:spLocks/>
          </p:cNvSpPr>
          <p:nvPr/>
        </p:nvSpPr>
        <p:spPr>
          <a:xfrm>
            <a:off x="1929372" y="4017880"/>
            <a:ext cx="435388" cy="39945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/>
              <a:t>* </a:t>
            </a:r>
            <a:endParaRPr lang="nl-NL" sz="2400" dirty="0"/>
          </a:p>
        </p:txBody>
      </p:sp>
      <p:sp>
        <p:nvSpPr>
          <p:cNvPr id="16" name="Tijdelijke aanduiding voor tekst 3">
            <a:extLst>
              <a:ext uri="{FF2B5EF4-FFF2-40B4-BE49-F238E27FC236}">
                <a16:creationId xmlns:a16="http://schemas.microsoft.com/office/drawing/2014/main" id="{B4AF0884-E757-D5C0-B350-5D040565D61F}"/>
              </a:ext>
            </a:extLst>
          </p:cNvPr>
          <p:cNvSpPr txBox="1">
            <a:spLocks/>
          </p:cNvSpPr>
          <p:nvPr/>
        </p:nvSpPr>
        <p:spPr>
          <a:xfrm>
            <a:off x="4983403" y="2526432"/>
            <a:ext cx="435388" cy="39945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/>
              <a:t>* </a:t>
            </a:r>
            <a:endParaRPr lang="nl-NL" sz="2400" dirty="0"/>
          </a:p>
        </p:txBody>
      </p:sp>
      <p:sp>
        <p:nvSpPr>
          <p:cNvPr id="17" name="Tijdelijke aanduiding voor tekst 3">
            <a:extLst>
              <a:ext uri="{FF2B5EF4-FFF2-40B4-BE49-F238E27FC236}">
                <a16:creationId xmlns:a16="http://schemas.microsoft.com/office/drawing/2014/main" id="{C4A57F80-40FA-1605-FAD1-F4A929773915}"/>
              </a:ext>
            </a:extLst>
          </p:cNvPr>
          <p:cNvSpPr txBox="1">
            <a:spLocks/>
          </p:cNvSpPr>
          <p:nvPr/>
        </p:nvSpPr>
        <p:spPr>
          <a:xfrm>
            <a:off x="4983403" y="3278776"/>
            <a:ext cx="435388" cy="39945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/>
              <a:t>* </a:t>
            </a:r>
            <a:endParaRPr lang="nl-NL" sz="2400" dirty="0"/>
          </a:p>
        </p:txBody>
      </p:sp>
      <p:sp>
        <p:nvSpPr>
          <p:cNvPr id="18" name="Tijdelijke aanduiding voor tekst 3">
            <a:extLst>
              <a:ext uri="{FF2B5EF4-FFF2-40B4-BE49-F238E27FC236}">
                <a16:creationId xmlns:a16="http://schemas.microsoft.com/office/drawing/2014/main" id="{79FA5A83-2F6E-2B4B-3D77-C217CE5D5858}"/>
              </a:ext>
            </a:extLst>
          </p:cNvPr>
          <p:cNvSpPr txBox="1">
            <a:spLocks/>
          </p:cNvSpPr>
          <p:nvPr/>
        </p:nvSpPr>
        <p:spPr>
          <a:xfrm>
            <a:off x="4954145" y="4036188"/>
            <a:ext cx="435388" cy="39945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/>
              <a:t>* </a:t>
            </a:r>
            <a:endParaRPr lang="nl-NL" sz="2400" dirty="0"/>
          </a:p>
        </p:txBody>
      </p:sp>
      <p:sp>
        <p:nvSpPr>
          <p:cNvPr id="19" name="Tijdelijke aanduiding voor tekst 3">
            <a:extLst>
              <a:ext uri="{FF2B5EF4-FFF2-40B4-BE49-F238E27FC236}">
                <a16:creationId xmlns:a16="http://schemas.microsoft.com/office/drawing/2014/main" id="{0E0EFCA6-6F1F-29DD-DE53-DF172E902241}"/>
              </a:ext>
            </a:extLst>
          </p:cNvPr>
          <p:cNvSpPr txBox="1">
            <a:spLocks/>
          </p:cNvSpPr>
          <p:nvPr/>
        </p:nvSpPr>
        <p:spPr>
          <a:xfrm>
            <a:off x="5512486" y="2012086"/>
            <a:ext cx="808451" cy="5410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>
                <a:solidFill>
                  <a:srgbClr val="00B050"/>
                </a:solidFill>
              </a:rPr>
              <a:t>**</a:t>
            </a:r>
            <a:endParaRPr lang="nl-NL" sz="2400" dirty="0">
              <a:solidFill>
                <a:srgbClr val="00B050"/>
              </a:solidFill>
            </a:endParaRPr>
          </a:p>
        </p:txBody>
      </p:sp>
      <p:sp>
        <p:nvSpPr>
          <p:cNvPr id="20" name="Tijdelijke aanduiding voor tekst 3">
            <a:extLst>
              <a:ext uri="{FF2B5EF4-FFF2-40B4-BE49-F238E27FC236}">
                <a16:creationId xmlns:a16="http://schemas.microsoft.com/office/drawing/2014/main" id="{2F704245-CA51-FD29-0706-611A5AF06B8A}"/>
              </a:ext>
            </a:extLst>
          </p:cNvPr>
          <p:cNvSpPr txBox="1">
            <a:spLocks/>
          </p:cNvSpPr>
          <p:nvPr/>
        </p:nvSpPr>
        <p:spPr>
          <a:xfrm>
            <a:off x="6838931" y="4591601"/>
            <a:ext cx="808451" cy="5410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>
                <a:solidFill>
                  <a:srgbClr val="00B050"/>
                </a:solidFill>
              </a:rPr>
              <a:t>**</a:t>
            </a:r>
            <a:endParaRPr lang="nl-NL" sz="2400" dirty="0">
              <a:solidFill>
                <a:srgbClr val="00B050"/>
              </a:solidFill>
            </a:endParaRPr>
          </a:p>
        </p:txBody>
      </p:sp>
      <p:sp>
        <p:nvSpPr>
          <p:cNvPr id="21" name="Tijdelijke aanduiding voor tekst 3">
            <a:extLst>
              <a:ext uri="{FF2B5EF4-FFF2-40B4-BE49-F238E27FC236}">
                <a16:creationId xmlns:a16="http://schemas.microsoft.com/office/drawing/2014/main" id="{EFECB384-1168-BD2A-35B0-3A68DEEEC0C8}"/>
              </a:ext>
            </a:extLst>
          </p:cNvPr>
          <p:cNvSpPr txBox="1">
            <a:spLocks/>
          </p:cNvSpPr>
          <p:nvPr/>
        </p:nvSpPr>
        <p:spPr>
          <a:xfrm>
            <a:off x="3759827" y="4589506"/>
            <a:ext cx="808451" cy="54107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sz="2400" b="1" dirty="0">
                <a:solidFill>
                  <a:srgbClr val="00B050"/>
                </a:solidFill>
              </a:rPr>
              <a:t>**</a:t>
            </a:r>
            <a:endParaRPr lang="nl-NL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33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3DA2CCD-ECD4-A67D-368C-DDA61B879A9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0" y="0"/>
            <a:ext cx="9144000" cy="6722315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FEF53AF1-3541-5CCB-9F8D-A4F50A70865C}"/>
              </a:ext>
            </a:extLst>
          </p:cNvPr>
          <p:cNvSpPr txBox="1"/>
          <p:nvPr/>
        </p:nvSpPr>
        <p:spPr>
          <a:xfrm>
            <a:off x="49016" y="114616"/>
            <a:ext cx="5498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Kentallen beheergebied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5798C67-6D67-1AE2-5BE3-CFFA58A28F14}"/>
              </a:ext>
            </a:extLst>
          </p:cNvPr>
          <p:cNvSpPr txBox="1"/>
          <p:nvPr/>
        </p:nvSpPr>
        <p:spPr>
          <a:xfrm>
            <a:off x="123793" y="1111968"/>
            <a:ext cx="4244717" cy="6369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Inwoners  &gt; 1,1 </a:t>
            </a:r>
            <a:r>
              <a:rPr lang="nl-NL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Milj</a:t>
            </a: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RWZI’s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16 stuks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oppervlak 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245.633 ha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natuur  120.000 ha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agrarisch 79.607 ha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polders  21.214 ha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endParaRPr lang="nl-NL" sz="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hoogste punt </a:t>
            </a:r>
            <a:b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Soerense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Veld +103 NAP</a:t>
            </a:r>
            <a:b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laagste punt </a:t>
            </a:r>
            <a:b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Polder Oosterwolde -0.8 NAP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10BD04C-ECBE-13AC-E018-5ADD61A2E97D}"/>
              </a:ext>
            </a:extLst>
          </p:cNvPr>
          <p:cNvSpPr txBox="1"/>
          <p:nvPr/>
        </p:nvSpPr>
        <p:spPr>
          <a:xfrm>
            <a:off x="4368510" y="1111968"/>
            <a:ext cx="3648891" cy="4634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KRW  32 waterlichamen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nl-NL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nl-NL" sz="3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&lt; 5%</a:t>
            </a:r>
            <a:r>
              <a:rPr lang="nl-NL" sz="3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van ons water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KRW en natuur wateren 872 km</a:t>
            </a:r>
            <a:b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16.000 km watergangen</a:t>
            </a:r>
            <a:b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A-wateren    2.311 km</a:t>
            </a:r>
            <a:b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B-wateren        963 km</a:t>
            </a:r>
            <a:b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C-wateren  12.799 km</a:t>
            </a:r>
            <a:endParaRPr lang="nl-N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019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3DA2CCD-ECD4-A67D-368C-DDA61B879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4565" y="0"/>
            <a:ext cx="9328565" cy="6858000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5E1F18C5-EED0-3908-7F69-0B4436DBB026}"/>
              </a:ext>
            </a:extLst>
          </p:cNvPr>
          <p:cNvSpPr txBox="1"/>
          <p:nvPr/>
        </p:nvSpPr>
        <p:spPr>
          <a:xfrm>
            <a:off x="-116726" y="6576766"/>
            <a:ext cx="78294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6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bron: https://klimaatvalleienveluwe.nl</a:t>
            </a:r>
          </a:p>
        </p:txBody>
      </p:sp>
    </p:spTree>
    <p:extLst>
      <p:ext uri="{BB962C8B-B14F-4D97-AF65-F5344CB8AC3E}">
        <p14:creationId xmlns:p14="http://schemas.microsoft.com/office/powerpoint/2010/main" val="495102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B466C3-234F-B072-54D9-5074FA816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water, buiten, meer, rivier&#10;&#10;Automatisch gegenereerde beschrijving">
            <a:extLst>
              <a:ext uri="{FF2B5EF4-FFF2-40B4-BE49-F238E27FC236}">
                <a16:creationId xmlns:a16="http://schemas.microsoft.com/office/drawing/2014/main" id="{F431335E-9B41-A785-F89F-C5A37D9C8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39841" y="776782"/>
            <a:ext cx="10405640" cy="6081218"/>
          </a:xfrm>
          <a:prstGeom prst="rect">
            <a:avLst/>
          </a:prstGeom>
        </p:spPr>
      </p:pic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BDAB4A77-3105-3D71-AE9D-0B0F4229F7F2}"/>
              </a:ext>
            </a:extLst>
          </p:cNvPr>
          <p:cNvSpPr txBox="1">
            <a:spLocks/>
          </p:cNvSpPr>
          <p:nvPr/>
        </p:nvSpPr>
        <p:spPr>
          <a:xfrm>
            <a:off x="-99272" y="1841530"/>
            <a:ext cx="9342544" cy="4239688"/>
          </a:xfrm>
          <a:prstGeom prst="rect">
            <a:avLst/>
          </a:prstGeom>
          <a:solidFill>
            <a:schemeClr val="tx1">
              <a:lumMod val="60000"/>
              <a:lumOff val="40000"/>
              <a:alpha val="49000"/>
            </a:schemeClr>
          </a:solidFill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28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Introductie: kenmerken en kentallen</a:t>
            </a:r>
          </a:p>
          <a:p>
            <a:pPr marL="0" indent="0">
              <a:buNone/>
            </a:pPr>
            <a:r>
              <a:rPr lang="nl-N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&gt;&gt; Waterkwaliteit en meten</a:t>
            </a:r>
            <a:br>
              <a:rPr lang="nl-N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</a:t>
            </a: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&gt; KRW toestand, actueel</a:t>
            </a:r>
            <a:b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NV-gebieden, hoe zit dat nou?</a:t>
            </a:r>
            <a:b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Meetnetwerk: strategie</a:t>
            </a:r>
            <a:b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Meetnetwerk: technieken</a:t>
            </a:r>
          </a:p>
          <a:p>
            <a:pPr marL="0" indent="0">
              <a:buNone/>
            </a:pPr>
            <a:r>
              <a:rPr lang="nl-NL" sz="28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&gt; Meetnetwerk: verbinden bodem en water</a:t>
            </a:r>
            <a:endParaRPr lang="nl-NL" sz="2800" dirty="0">
              <a:solidFill>
                <a:schemeClr val="bg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Afbeelding 6" descr="Afbeelding met tekst, schermopname, grafische vormgeving, Graphics&#10;&#10;Automatisch gegenereerde beschrijving">
            <a:extLst>
              <a:ext uri="{FF2B5EF4-FFF2-40B4-BE49-F238E27FC236}">
                <a16:creationId xmlns:a16="http://schemas.microsoft.com/office/drawing/2014/main" id="{7ACBB02D-516B-79B6-F4F3-DF2D707CEB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0793" y="5465852"/>
            <a:ext cx="1506751" cy="8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124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2D456B-B6B7-60E8-FB01-00AA182C0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3">
            <a:extLst>
              <a:ext uri="{FF2B5EF4-FFF2-40B4-BE49-F238E27FC236}">
                <a16:creationId xmlns:a16="http://schemas.microsoft.com/office/drawing/2014/main" id="{C3012D39-E684-7602-68AE-841559976C9B}"/>
              </a:ext>
            </a:extLst>
          </p:cNvPr>
          <p:cNvSpPr txBox="1">
            <a:spLocks/>
          </p:cNvSpPr>
          <p:nvPr/>
        </p:nvSpPr>
        <p:spPr>
          <a:xfrm>
            <a:off x="23151" y="1038225"/>
            <a:ext cx="9054174" cy="543202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b="0" i="0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68288" algn="l"/>
              </a:tabLst>
              <a:defRPr/>
            </a:pPr>
            <a:r>
              <a:rPr lang="nl-NL" b="1" dirty="0"/>
              <a:t>Droge voeten, Schoon Water, Voldoende Water</a:t>
            </a:r>
            <a:br>
              <a:rPr lang="nl-NL" b="1" dirty="0"/>
            </a:br>
            <a:r>
              <a:rPr lang="nl-NL" sz="2000" dirty="0"/>
              <a:t>   via Waterwet en Activiteitenbesluit Landbouw (BAL) </a:t>
            </a:r>
            <a:br>
              <a:rPr lang="nl-NL" sz="2000" dirty="0"/>
            </a:br>
            <a:r>
              <a:rPr lang="nl-NL" sz="2000" dirty="0"/>
              <a:t>      nu in Omgevingswet en </a:t>
            </a:r>
            <a:r>
              <a:rPr lang="nl-NL" sz="2000" dirty="0" err="1"/>
              <a:t>waterschapsverordering</a:t>
            </a:r>
            <a:br>
              <a:rPr lang="nl-NL" sz="2000" dirty="0"/>
            </a:br>
            <a:br>
              <a:rPr lang="nl-NL" sz="2000" dirty="0"/>
            </a:br>
            <a:r>
              <a:rPr lang="nl-NL" sz="2000" dirty="0"/>
              <a:t> 	 waterschap – </a:t>
            </a:r>
            <a:r>
              <a:rPr lang="nl-NL" sz="2000" b="1" dirty="0"/>
              <a:t>directe lozing water &amp; teeltvrije zone</a:t>
            </a:r>
            <a:br>
              <a:rPr lang="nl-NL" sz="2000" dirty="0"/>
            </a:br>
            <a:r>
              <a:rPr lang="nl-NL" sz="2000" dirty="0"/>
              <a:t>	 provincie    – lozingen </a:t>
            </a:r>
            <a:r>
              <a:rPr lang="nl-NL" sz="2000" dirty="0" err="1"/>
              <a:t>irt</a:t>
            </a:r>
            <a:r>
              <a:rPr lang="nl-NL" sz="2000" dirty="0"/>
              <a:t> grondwaterkwaliteit</a:t>
            </a:r>
            <a:br>
              <a:rPr lang="nl-NL" sz="2000" dirty="0"/>
            </a:br>
            <a:r>
              <a:rPr lang="nl-NL" sz="2000" dirty="0"/>
              <a:t>	 gemeente   – indirecte lozingen op riool</a:t>
            </a:r>
          </a:p>
          <a:p>
            <a:pPr marL="361950" indent="0">
              <a:buNone/>
              <a:tabLst>
                <a:tab pos="630238" algn="l"/>
              </a:tabLst>
              <a:defRPr/>
            </a:pPr>
            <a:br>
              <a:rPr lang="nl-NL" sz="2000" dirty="0"/>
            </a:br>
            <a:r>
              <a:rPr lang="nl-NL" sz="2000" dirty="0"/>
              <a:t>provincies &amp; gemeenten:</a:t>
            </a:r>
            <a:br>
              <a:rPr lang="nl-NL" sz="2000" dirty="0"/>
            </a:br>
            <a:r>
              <a:rPr lang="nl-NL" sz="2000" dirty="0"/>
              <a:t>vergunningverlening, toezicht en handhaving op gebied</a:t>
            </a:r>
            <a:br>
              <a:rPr lang="nl-NL" sz="2000" dirty="0"/>
            </a:br>
            <a:r>
              <a:rPr lang="nl-NL" sz="2000" dirty="0"/>
              <a:t>van de leefomgeving (milieu, natuur, bodem, water) </a:t>
            </a:r>
            <a:br>
              <a:rPr lang="nl-NL" sz="2000" dirty="0"/>
            </a:br>
            <a:r>
              <a:rPr lang="nl-NL" sz="2000" dirty="0"/>
              <a:t>en uitvoering belegd bij </a:t>
            </a:r>
            <a:r>
              <a:rPr lang="nl-NL" sz="2000" dirty="0" err="1"/>
              <a:t>RUDs</a:t>
            </a:r>
            <a:br>
              <a:rPr lang="nl-NL" sz="2000" dirty="0"/>
            </a:br>
            <a:br>
              <a:rPr lang="nl-NL" sz="2000" dirty="0"/>
            </a:br>
            <a:r>
              <a:rPr lang="nl-NL" sz="2000" dirty="0"/>
              <a:t>RVO &amp; NVWA: toezicht op mestregelgeving LVVN</a:t>
            </a:r>
            <a:br>
              <a:rPr lang="nl-NL" sz="2000" dirty="0"/>
            </a:br>
            <a:r>
              <a:rPr lang="nl-NL" sz="2000" dirty="0"/>
              <a:t>(ontijdig/onjuist uitrijden, opslag, registratie, transport)</a:t>
            </a:r>
            <a:br>
              <a:rPr lang="nl-NL" sz="2000" dirty="0"/>
            </a:br>
            <a:br>
              <a:rPr lang="nl-NL" sz="2000" dirty="0"/>
            </a:br>
            <a:r>
              <a:rPr lang="nl-NL" sz="2000" dirty="0"/>
              <a:t>Rijk: mestbeleid, stoffenbeleid zoals bouwstoffenbesluit</a:t>
            </a:r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27E89368-B6FC-2E8A-6967-59E5EC38CC40}"/>
              </a:ext>
            </a:extLst>
          </p:cNvPr>
          <p:cNvSpPr/>
          <p:nvPr/>
        </p:nvSpPr>
        <p:spPr>
          <a:xfrm>
            <a:off x="23150" y="154027"/>
            <a:ext cx="7386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Taken &amp; bevoegdheden waterschap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Rechteraccolade 6">
            <a:extLst>
              <a:ext uri="{FF2B5EF4-FFF2-40B4-BE49-F238E27FC236}">
                <a16:creationId xmlns:a16="http://schemas.microsoft.com/office/drawing/2014/main" id="{9D97D426-F7BD-2B7E-D073-8A010786F5E9}"/>
              </a:ext>
            </a:extLst>
          </p:cNvPr>
          <p:cNvSpPr/>
          <p:nvPr/>
        </p:nvSpPr>
        <p:spPr>
          <a:xfrm>
            <a:off x="7760365" y="2208179"/>
            <a:ext cx="401142" cy="1575881"/>
          </a:xfrm>
          <a:prstGeom prst="rightBrac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eraccolade 7">
            <a:extLst>
              <a:ext uri="{FF2B5EF4-FFF2-40B4-BE49-F238E27FC236}">
                <a16:creationId xmlns:a16="http://schemas.microsoft.com/office/drawing/2014/main" id="{C06F1141-9C41-EBCD-E41C-01DBC575800D}"/>
              </a:ext>
            </a:extLst>
          </p:cNvPr>
          <p:cNvSpPr/>
          <p:nvPr/>
        </p:nvSpPr>
        <p:spPr>
          <a:xfrm>
            <a:off x="7760365" y="3919450"/>
            <a:ext cx="401142" cy="2024150"/>
          </a:xfrm>
          <a:prstGeom prst="rightBrac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C8E343CA-4025-A273-F9F1-CF67A1CA28EE}"/>
              </a:ext>
            </a:extLst>
          </p:cNvPr>
          <p:cNvSpPr txBox="1"/>
          <p:nvPr/>
        </p:nvSpPr>
        <p:spPr>
          <a:xfrm>
            <a:off x="8053171" y="2626787"/>
            <a:ext cx="1215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dirty="0"/>
              <a:t>water</a:t>
            </a:r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0835C039-B2B5-8225-9BC4-785816467A82}"/>
              </a:ext>
            </a:extLst>
          </p:cNvPr>
          <p:cNvSpPr txBox="1"/>
          <p:nvPr/>
        </p:nvSpPr>
        <p:spPr>
          <a:xfrm>
            <a:off x="8053171" y="4978156"/>
            <a:ext cx="1215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dirty="0"/>
              <a:t>bodem</a:t>
            </a:r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2D887A90-A536-200F-2460-58591C7394C9}"/>
              </a:ext>
            </a:extLst>
          </p:cNvPr>
          <p:cNvSpPr txBox="1"/>
          <p:nvPr/>
        </p:nvSpPr>
        <p:spPr>
          <a:xfrm>
            <a:off x="8053171" y="4145038"/>
            <a:ext cx="1215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dirty="0"/>
              <a:t>milieu</a:t>
            </a:r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59F9C2B1-ABBB-B68A-BB41-F0354E14D723}"/>
              </a:ext>
            </a:extLst>
          </p:cNvPr>
          <p:cNvSpPr txBox="1"/>
          <p:nvPr/>
        </p:nvSpPr>
        <p:spPr>
          <a:xfrm>
            <a:off x="8053171" y="4465094"/>
            <a:ext cx="1215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dirty="0"/>
              <a:t>natuur</a:t>
            </a:r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AB19FD33-6254-AE78-1515-7B0506567E13}"/>
              </a:ext>
            </a:extLst>
          </p:cNvPr>
          <p:cNvSpPr txBox="1"/>
          <p:nvPr/>
        </p:nvSpPr>
        <p:spPr>
          <a:xfrm>
            <a:off x="8053171" y="5345545"/>
            <a:ext cx="1215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800" dirty="0"/>
              <a:t>water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10340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02A4B-63A2-66EB-0524-7911A5319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6CB11E32-B249-5965-4051-206905400EE0}"/>
              </a:ext>
            </a:extLst>
          </p:cNvPr>
          <p:cNvSpPr/>
          <p:nvPr/>
        </p:nvSpPr>
        <p:spPr>
          <a:xfrm>
            <a:off x="23150" y="154027"/>
            <a:ext cx="7386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Taken &amp; bevoegdheden waterschap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93ADF427-F6FD-0ADD-A8DE-E7A74D0BE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3" y="957262"/>
            <a:ext cx="6107006" cy="3757613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9747804E-3F08-59C0-FA71-EFCEB668D7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356908"/>
            <a:ext cx="4322913" cy="334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56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024D042E-F143-4CEF-81EB-89CBAA94385E}"/>
              </a:ext>
            </a:extLst>
          </p:cNvPr>
          <p:cNvSpPr/>
          <p:nvPr/>
        </p:nvSpPr>
        <p:spPr>
          <a:xfrm>
            <a:off x="24858" y="99609"/>
            <a:ext cx="70471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Directe lozingen op en naar water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Afbeelding 8" descr="Afbeelding met buitenshuis, water, gras, hemel&#10;&#10;Automatisch gegenereerde beschrijving">
            <a:extLst>
              <a:ext uri="{FF2B5EF4-FFF2-40B4-BE49-F238E27FC236}">
                <a16:creationId xmlns:a16="http://schemas.microsoft.com/office/drawing/2014/main" id="{A6BF9218-C2BD-3AAD-6BA6-8DD16440C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" y="872036"/>
            <a:ext cx="3949701" cy="2962276"/>
          </a:xfrm>
          <a:prstGeom prst="rect">
            <a:avLst/>
          </a:prstGeom>
        </p:spPr>
      </p:pic>
      <p:pic>
        <p:nvPicPr>
          <p:cNvPr id="11" name="Afbeelding 10" descr="Afbeelding met hemel, buitenshuis, band, voertuig&#10;&#10;Automatisch gegenereerde beschrijving">
            <a:extLst>
              <a:ext uri="{FF2B5EF4-FFF2-40B4-BE49-F238E27FC236}">
                <a16:creationId xmlns:a16="http://schemas.microsoft.com/office/drawing/2014/main" id="{26BD813A-CAA5-288A-15FF-EE8DBDF83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" y="4083521"/>
            <a:ext cx="3949701" cy="2674870"/>
          </a:xfrm>
          <a:prstGeom prst="rect">
            <a:avLst/>
          </a:prstGeom>
        </p:spPr>
      </p:pic>
      <p:pic>
        <p:nvPicPr>
          <p:cNvPr id="13" name="Afbeelding 12" descr="Afbeelding met gras, hemel, buitenshuis, tractor&#10;&#10;Automatisch gegenereerde beschrijving">
            <a:extLst>
              <a:ext uri="{FF2B5EF4-FFF2-40B4-BE49-F238E27FC236}">
                <a16:creationId xmlns:a16="http://schemas.microsoft.com/office/drawing/2014/main" id="{C7095945-E710-6477-0951-4745B6A26C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398" y="4083520"/>
            <a:ext cx="3943525" cy="2674869"/>
          </a:xfrm>
          <a:prstGeom prst="rect">
            <a:avLst/>
          </a:prstGeo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4AE86606-E98B-54EB-E972-B33467E6B31E}"/>
              </a:ext>
            </a:extLst>
          </p:cNvPr>
          <p:cNvSpPr txBox="1"/>
          <p:nvPr/>
        </p:nvSpPr>
        <p:spPr>
          <a:xfrm>
            <a:off x="5647219" y="3220351"/>
            <a:ext cx="223948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8000" b="1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5" name="Afbeelding 4" descr="Afbeelding met gras, buitenshuis, plant, hemel&#10;&#10;Automatisch gegenereerde beschrijving">
            <a:extLst>
              <a:ext uri="{FF2B5EF4-FFF2-40B4-BE49-F238E27FC236}">
                <a16:creationId xmlns:a16="http://schemas.microsoft.com/office/drawing/2014/main" id="{5628175E-A540-F6FB-4406-3A957EB7B5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7404" y="872036"/>
            <a:ext cx="3943525" cy="296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59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4461C-D6C9-DB55-264F-9788FC688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BCB9CCE6-4B5D-6D80-8D53-036AF2695465}"/>
              </a:ext>
            </a:extLst>
          </p:cNvPr>
          <p:cNvSpPr/>
          <p:nvPr/>
        </p:nvSpPr>
        <p:spPr>
          <a:xfrm>
            <a:off x="24858" y="99609"/>
            <a:ext cx="7670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Hoe meten wij waterkwaliteit? (1/2)</a:t>
            </a:r>
            <a:endParaRPr lang="nl-NL" sz="28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BB7099D5-2269-5290-EB03-DC4CF7E0150B}"/>
              </a:ext>
            </a:extLst>
          </p:cNvPr>
          <p:cNvGraphicFramePr>
            <a:graphicFrameLocks noGrp="1"/>
          </p:cNvGraphicFramePr>
          <p:nvPr/>
        </p:nvGraphicFramePr>
        <p:xfrm>
          <a:off x="246345" y="983641"/>
          <a:ext cx="6096000" cy="266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397">
                  <a:extLst>
                    <a:ext uri="{9D8B030D-6E8A-4147-A177-3AD203B41FA5}">
                      <a16:colId xmlns:a16="http://schemas.microsoft.com/office/drawing/2014/main" val="2472772277"/>
                    </a:ext>
                  </a:extLst>
                </a:gridCol>
                <a:gridCol w="2091847">
                  <a:extLst>
                    <a:ext uri="{9D8B030D-6E8A-4147-A177-3AD203B41FA5}">
                      <a16:colId xmlns:a16="http://schemas.microsoft.com/office/drawing/2014/main" val="3718621457"/>
                    </a:ext>
                  </a:extLst>
                </a:gridCol>
                <a:gridCol w="1077238">
                  <a:extLst>
                    <a:ext uri="{9D8B030D-6E8A-4147-A177-3AD203B41FA5}">
                      <a16:colId xmlns:a16="http://schemas.microsoft.com/office/drawing/2014/main" val="514795538"/>
                    </a:ext>
                  </a:extLst>
                </a:gridCol>
                <a:gridCol w="1131518">
                  <a:extLst>
                    <a:ext uri="{9D8B030D-6E8A-4147-A177-3AD203B41FA5}">
                      <a16:colId xmlns:a16="http://schemas.microsoft.com/office/drawing/2014/main" val="3758160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1874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Meetjaren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Reeksen vanaf 1964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2516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Meetpunten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&gt; 3000 meetpunten oppervlaktewater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958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Chemie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256 meetpunten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2120 monsters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&gt; 77.500 analyses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9786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Biologie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344 monsters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804030"/>
                  </a:ext>
                </a:extLst>
              </a:tr>
            </a:tbl>
          </a:graphicData>
        </a:graphic>
      </p:graphicFrame>
      <p:pic>
        <p:nvPicPr>
          <p:cNvPr id="4" name="Afbeelding 3">
            <a:extLst>
              <a:ext uri="{FF2B5EF4-FFF2-40B4-BE49-F238E27FC236}">
                <a16:creationId xmlns:a16="http://schemas.microsoft.com/office/drawing/2014/main" id="{368A3191-E4B9-705B-D9FA-5DD23CBEA8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6488" y="1808222"/>
            <a:ext cx="5551714" cy="4961744"/>
          </a:xfrm>
          <a:prstGeom prst="rect">
            <a:avLst/>
          </a:prstGeom>
          <a:effectLst>
            <a:outerShdw blurRad="127000" dist="38100" dir="2700000" sx="102000" sy="102000" algn="tl" rotWithShape="0">
              <a:srgbClr val="4D4D4D">
                <a:alpha val="70980"/>
              </a:srgbClr>
            </a:outerShdw>
          </a:effectLst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288A09D-20FA-6071-3675-A98E573C9070}"/>
              </a:ext>
            </a:extLst>
          </p:cNvPr>
          <p:cNvSpPr txBox="1"/>
          <p:nvPr/>
        </p:nvSpPr>
        <p:spPr>
          <a:xfrm>
            <a:off x="111043" y="5268010"/>
            <a:ext cx="434426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/>
              <a:t>Meten conform BKMW</a:t>
            </a:r>
          </a:p>
          <a:p>
            <a:r>
              <a:rPr lang="nl-NL" b="1" dirty="0"/>
              <a:t>B</a:t>
            </a:r>
            <a:r>
              <a:rPr lang="nl-NL" dirty="0"/>
              <a:t>esluit </a:t>
            </a:r>
            <a:r>
              <a:rPr lang="nl-NL" b="1" dirty="0"/>
              <a:t>K</a:t>
            </a:r>
            <a:r>
              <a:rPr lang="nl-NL" dirty="0"/>
              <a:t>waliteitseisen en </a:t>
            </a:r>
            <a:r>
              <a:rPr lang="nl-NL" b="1" dirty="0"/>
              <a:t>M</a:t>
            </a:r>
            <a:r>
              <a:rPr lang="nl-NL" dirty="0"/>
              <a:t>onitoring </a:t>
            </a:r>
            <a:r>
              <a:rPr lang="nl-NL" b="1" dirty="0"/>
              <a:t>W</a:t>
            </a:r>
            <a:r>
              <a:rPr lang="nl-NL" dirty="0"/>
              <a:t>ater </a:t>
            </a:r>
          </a:p>
        </p:txBody>
      </p:sp>
    </p:spTree>
    <p:extLst>
      <p:ext uri="{BB962C8B-B14F-4D97-AF65-F5344CB8AC3E}">
        <p14:creationId xmlns:p14="http://schemas.microsoft.com/office/powerpoint/2010/main" val="78952009"/>
      </p:ext>
    </p:extLst>
  </p:cSld>
  <p:clrMapOvr>
    <a:masterClrMapping/>
  </p:clrMapOvr>
</p:sld>
</file>

<file path=ppt/theme/theme1.xml><?xml version="1.0" encoding="utf-8"?>
<a:theme xmlns:a="http://schemas.openxmlformats.org/drawingml/2006/main" name="BasispresentatieWVV">
  <a:themeElements>
    <a:clrScheme name="Waterschap Vallei en Veluwe">
      <a:dk1>
        <a:srgbClr val="003776"/>
      </a:dk1>
      <a:lt1>
        <a:srgbClr val="FFFFFF"/>
      </a:lt1>
      <a:dk2>
        <a:srgbClr val="FFFFFF"/>
      </a:dk2>
      <a:lt2>
        <a:srgbClr val="003776"/>
      </a:lt2>
      <a:accent1>
        <a:srgbClr val="009BD7"/>
      </a:accent1>
      <a:accent2>
        <a:srgbClr val="C70034"/>
      </a:accent2>
      <a:accent3>
        <a:srgbClr val="FFFFFF"/>
      </a:accent3>
      <a:accent4>
        <a:srgbClr val="003776"/>
      </a:accent4>
      <a:accent5>
        <a:srgbClr val="DCDCEF"/>
      </a:accent5>
      <a:accent6>
        <a:srgbClr val="C70034"/>
      </a:accent6>
      <a:hlink>
        <a:srgbClr val="86BB3B"/>
      </a:hlink>
      <a:folHlink>
        <a:srgbClr val="009BD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7B2E3B0CC9BD4F8375BF7F42DA3B8D" ma:contentTypeVersion="3" ma:contentTypeDescription="Een nieuw document maken." ma:contentTypeScope="" ma:versionID="d7b1ffcf91f9a9bba2fea4133f98748c">
  <xsd:schema xmlns:xsd="http://www.w3.org/2001/XMLSchema" xmlns:xs="http://www.w3.org/2001/XMLSchema" xmlns:p="http://schemas.microsoft.com/office/2006/metadata/properties" xmlns:ns2="ec6f51e8-2cf9-4148-921b-bf0181edf0a6" targetNamespace="http://schemas.microsoft.com/office/2006/metadata/properties" ma:root="true" ma:fieldsID="aa32ff2820b4a16533248283650d4528" ns2:_="">
    <xsd:import namespace="ec6f51e8-2cf9-4148-921b-bf0181edf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6f51e8-2cf9-4148-921b-bf0181edf0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FF39061-FCF0-486B-A501-B43A80457A04}"/>
</file>

<file path=customXml/itemProps2.xml><?xml version="1.0" encoding="utf-8"?>
<ds:datastoreItem xmlns:ds="http://schemas.openxmlformats.org/officeDocument/2006/customXml" ds:itemID="{7B054A7A-2DAF-4769-87C9-C1A289CF1665}">
  <ds:schemaRefs>
    <ds:schemaRef ds:uri="http://purl.org/dc/dcmitype/"/>
    <ds:schemaRef ds:uri="1d66c705-42a7-4a59-9c72-81d8337039ec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ec950bcd-ee07-4999-815b-d3b4021dac4e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F1470A8-B4DD-4A0F-8ADF-20DD725B0AA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BasispresentatieWVV</Template>
  <TotalTime>5968</TotalTime>
  <Words>1867</Words>
  <Application>Microsoft Office PowerPoint</Application>
  <PresentationFormat>Diavoorstelling (4:3)</PresentationFormat>
  <Paragraphs>199</Paragraphs>
  <Slides>26</Slides>
  <Notes>26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26</vt:i4>
      </vt:variant>
    </vt:vector>
  </HeadingPairs>
  <TitlesOfParts>
    <vt:vector size="30" baseType="lpstr">
      <vt:lpstr>Arial</vt:lpstr>
      <vt:lpstr>Calibri</vt:lpstr>
      <vt:lpstr>Verdana</vt:lpstr>
      <vt:lpstr>BasispresentatieWVV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Lunterse Beek, totaal-N ZGM  1992-2023</vt:lpstr>
      <vt:lpstr>PowerPoint-presentatie</vt:lpstr>
      <vt:lpstr>Bronnen en routes KRW-ECHO</vt:lpstr>
      <vt:lpstr>PowerPoint-presentatie</vt:lpstr>
      <vt:lpstr>PowerPoint-presentatie</vt:lpstr>
      <vt:lpstr>Barneveldse Beek – fosfor nauwelijks beïnvloedbaar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Waterschap Vallei en Veluwe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Bouwsteen landelijk gebied</dc:title>
  <dc:creator>mnieuwenhuis</dc:creator>
  <cp:lastModifiedBy>Moolenaars, Roderick</cp:lastModifiedBy>
  <cp:revision>726</cp:revision>
  <dcterms:created xsi:type="dcterms:W3CDTF">2013-08-05T06:32:41Z</dcterms:created>
  <dcterms:modified xsi:type="dcterms:W3CDTF">2025-05-07T08:06:31Z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0x0101003E7B2E3B0CC9BD4F8375BF7F42DA3B8D</vt:lpwstr>
  </property>
</Properties>
</file>